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18" r:id="rId3"/>
    <p:sldId id="279" r:id="rId4"/>
    <p:sldId id="256" r:id="rId5"/>
    <p:sldId id="257" r:id="rId6"/>
    <p:sldId id="280" r:id="rId7"/>
    <p:sldId id="281" r:id="rId8"/>
    <p:sldId id="284" r:id="rId9"/>
    <p:sldId id="258" r:id="rId10"/>
    <p:sldId id="333" r:id="rId11"/>
    <p:sldId id="269" r:id="rId12"/>
    <p:sldId id="334" r:id="rId13"/>
    <p:sldId id="335" r:id="rId14"/>
    <p:sldId id="336" r:id="rId15"/>
  </p:sldIdLst>
  <p:sldSz cx="9144000" cy="6858000" type="screen4x3"/>
  <p:notesSz cx="6858000" cy="9686925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6DC"/>
    <a:srgbClr val="25E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9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La</a:t>
            </a:r>
            <a:r>
              <a:rPr lang="x-none" baseline="0" dirty="0"/>
              <a:t> Titulación en Nicaragua, en los últimos  30 años</a:t>
            </a:r>
            <a:endParaRPr lang="x-non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Violeta Barrios de Chamorro</c:v>
                </c:pt>
                <c:pt idx="1">
                  <c:v>Arnoldo Aleman</c:v>
                </c:pt>
                <c:pt idx="2">
                  <c:v>Enrique Bolaños</c:v>
                </c:pt>
                <c:pt idx="3">
                  <c:v>GRUN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90-4A4C-8756-0E73273F7C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Violeta Barrios de Chamorro</c:v>
                </c:pt>
                <c:pt idx="1">
                  <c:v>Arnoldo Aleman</c:v>
                </c:pt>
                <c:pt idx="2">
                  <c:v>Enrique Bolaños</c:v>
                </c:pt>
                <c:pt idx="3">
                  <c:v>GRUN </c:v>
                </c:pt>
              </c:strCache>
            </c:strRef>
          </c:cat>
          <c:val>
            <c:numRef>
              <c:f>Hoja1!$C$2:$C$5</c:f>
              <c:numCache>
                <c:formatCode>#,##0</c:formatCode>
                <c:ptCount val="4"/>
                <c:pt idx="0">
                  <c:v>109234</c:v>
                </c:pt>
                <c:pt idx="1">
                  <c:v>56601</c:v>
                </c:pt>
                <c:pt idx="2">
                  <c:v>16381</c:v>
                </c:pt>
                <c:pt idx="3">
                  <c:v>415873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90-4A4C-8756-0E73273F7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73152"/>
        <c:axId val="76274688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Violeta Barrios de Chamorro</c:v>
                </c:pt>
                <c:pt idx="1">
                  <c:v>Arnoldo Aleman</c:v>
                </c:pt>
                <c:pt idx="2">
                  <c:v>Enrique Bolaños</c:v>
                </c:pt>
                <c:pt idx="3">
                  <c:v>GRUN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90-4A4C-8756-0E73273F7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73152"/>
        <c:axId val="76274688"/>
      </c:lineChart>
      <c:catAx>
        <c:axId val="762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6274688"/>
        <c:crosses val="autoZero"/>
        <c:auto val="1"/>
        <c:lblAlgn val="ctr"/>
        <c:lblOffset val="100"/>
        <c:noMultiLvlLbl val="0"/>
      </c:catAx>
      <c:valAx>
        <c:axId val="762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62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Hoja3!$C$2</c:f>
              <c:strCache>
                <c:ptCount val="1"/>
                <c:pt idx="0">
                  <c:v>No De Reclamantes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9-44E0-B5C5-F00E236F94E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9-44E0-B5C5-F00E236F94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59-44E0-B5C5-F00E236F94E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59-44E0-B5C5-F00E236F94E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59-44E0-B5C5-F00E236F94E5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59-44E0-B5C5-F00E236F94E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E59-44E0-B5C5-F00E236F94E5}"/>
              </c:ext>
            </c:extLst>
          </c:dPt>
          <c:dLbls>
            <c:dLbl>
              <c:idx val="0"/>
              <c:layout>
                <c:manualLayout>
                  <c:x val="1.3566868638527343E-2"/>
                  <c:y val="-9.9489220707899822E-1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9-44E0-B5C5-F00E236F94E5}"/>
                </c:ext>
              </c:extLst>
            </c:dLbl>
            <c:dLbl>
              <c:idx val="1"/>
              <c:layout>
                <c:manualLayout>
                  <c:x val="1.6581728335977864E-2"/>
                  <c:y val="-8.140121183116307E-3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178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9-44E0-B5C5-F00E236F94E5}"/>
                </c:ext>
              </c:extLst>
            </c:dLbl>
            <c:dLbl>
              <c:idx val="2"/>
              <c:layout>
                <c:manualLayout>
                  <c:x val="1.3566868638527343E-2"/>
                  <c:y val="-5.4267474554109373E-3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9-44E0-B5C5-F00E236F94E5}"/>
                </c:ext>
              </c:extLst>
            </c:dLbl>
            <c:dLbl>
              <c:idx val="3"/>
              <c:layout>
                <c:manualLayout>
                  <c:x val="1.2059438789802084E-2"/>
                  <c:y val="-2.7133737277054686E-3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235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9-44E0-B5C5-F00E236F94E5}"/>
                </c:ext>
              </c:extLst>
            </c:dLbl>
            <c:dLbl>
              <c:idx val="4"/>
              <c:layout>
                <c:manualLayout>
                  <c:x val="1.95965880334283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59-44E0-B5C5-F00E236F94E5}"/>
                </c:ext>
              </c:extLst>
            </c:dLbl>
            <c:dLbl>
              <c:idx val="5"/>
              <c:layout>
                <c:manualLayout>
                  <c:x val="2.891717039264808E-2"/>
                  <c:y val="-2.7133737277054686E-3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299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59-44E0-B5C5-F00E236F94E5}"/>
                </c:ext>
              </c:extLst>
            </c:dLbl>
            <c:dLbl>
              <c:idx val="6"/>
              <c:layout>
                <c:manualLayout>
                  <c:x val="-1.8901217178854926E-3"/>
                  <c:y val="-5.1026668678604472E-3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/>
                      <a:t>325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59-44E0-B5C5-F00E236F94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Hoja3!$B$3:$B$9</c:f>
              <c:numCache>
                <c:formatCode>0</c:formatCode>
                <c:ptCount val="7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</c:numCache>
            </c:numRef>
          </c:cat>
          <c:val>
            <c:numRef>
              <c:f>Hoja3!$C$3:$C$9</c:f>
              <c:numCache>
                <c:formatCode>0</c:formatCode>
                <c:ptCount val="7"/>
                <c:pt idx="0">
                  <c:v>161</c:v>
                </c:pt>
                <c:pt idx="1">
                  <c:v>178</c:v>
                </c:pt>
                <c:pt idx="2">
                  <c:v>210</c:v>
                </c:pt>
                <c:pt idx="3">
                  <c:v>235</c:v>
                </c:pt>
                <c:pt idx="4">
                  <c:v>260</c:v>
                </c:pt>
                <c:pt idx="5">
                  <c:v>299</c:v>
                </c:pt>
                <c:pt idx="6">
                  <c:v>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E59-44E0-B5C5-F00E236F9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947456"/>
        <c:axId val="76948992"/>
        <c:axId val="0"/>
      </c:bar3DChart>
      <c:catAx>
        <c:axId val="769474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76948992"/>
        <c:crosses val="autoZero"/>
        <c:auto val="1"/>
        <c:lblAlgn val="ctr"/>
        <c:lblOffset val="100"/>
        <c:noMultiLvlLbl val="0"/>
      </c:catAx>
      <c:valAx>
        <c:axId val="7694899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7694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E89A-4D0F-4D55-B16E-B4DECECBF85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1C9EF6A-478F-4EB8-9A73-A076270C903B}">
      <dgm:prSet phldrT="[Texto]" custT="1"/>
      <dgm:spPr>
        <a:solidFill>
          <a:srgbClr val="FFC000"/>
        </a:solidFill>
      </dgm:spPr>
      <dgm:t>
        <a:bodyPr/>
        <a:lstStyle/>
        <a:p>
          <a:r>
            <a:rPr lang="x-none" sz="2000" b="1" dirty="0">
              <a:solidFill>
                <a:schemeClr val="tx1"/>
              </a:solidFill>
            </a:rPr>
            <a:t>Archipiélago de Estructuras</a:t>
          </a:r>
        </a:p>
      </dgm:t>
    </dgm:pt>
    <dgm:pt modelId="{559C3C49-D529-46AA-97F2-2D6DBB2589AF}" type="parTrans" cxnId="{F6DDA6D2-6483-41F7-8E3E-19420344A4DA}">
      <dgm:prSet/>
      <dgm:spPr/>
      <dgm:t>
        <a:bodyPr/>
        <a:lstStyle/>
        <a:p>
          <a:endParaRPr lang="x-none"/>
        </a:p>
      </dgm:t>
    </dgm:pt>
    <dgm:pt modelId="{66B00F88-9DF5-4226-926D-564ACA202158}" type="sibTrans" cxnId="{F6DDA6D2-6483-41F7-8E3E-19420344A4DA}">
      <dgm:prSet/>
      <dgm:spPr/>
      <dgm:t>
        <a:bodyPr/>
        <a:lstStyle/>
        <a:p>
          <a:endParaRPr lang="x-none"/>
        </a:p>
      </dgm:t>
    </dgm:pt>
    <dgm:pt modelId="{5FA851D6-A919-4676-A68E-DD11639881B6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Incoherencia institucional.</a:t>
          </a:r>
        </a:p>
      </dgm:t>
    </dgm:pt>
    <dgm:pt modelId="{F2954B08-223D-4268-9CC7-7232238B9EDF}" type="parTrans" cxnId="{62DC0092-79B6-458D-88E0-1C77F0139AEF}">
      <dgm:prSet/>
      <dgm:spPr/>
      <dgm:t>
        <a:bodyPr/>
        <a:lstStyle/>
        <a:p>
          <a:endParaRPr lang="x-none"/>
        </a:p>
      </dgm:t>
    </dgm:pt>
    <dgm:pt modelId="{8CFDBED7-F3B4-42B6-8942-E0EF81293884}" type="sibTrans" cxnId="{62DC0092-79B6-458D-88E0-1C77F0139AEF}">
      <dgm:prSet/>
      <dgm:spPr/>
      <dgm:t>
        <a:bodyPr/>
        <a:lstStyle/>
        <a:p>
          <a:endParaRPr lang="x-none"/>
        </a:p>
      </dgm:t>
    </dgm:pt>
    <dgm:pt modelId="{DE579592-3F89-409E-BF6F-6D8A021AF4A5}">
      <dgm:prSet phldrT="[Texto]" custT="1"/>
      <dgm:spPr>
        <a:solidFill>
          <a:srgbClr val="FFC000"/>
        </a:solidFill>
      </dgm:spPr>
      <dgm:t>
        <a:bodyPr/>
        <a:lstStyle/>
        <a:p>
          <a:r>
            <a:rPr lang="x-none" sz="2000" b="1" dirty="0">
              <a:solidFill>
                <a:schemeClr val="tx1"/>
              </a:solidFill>
            </a:rPr>
            <a:t>Inseguridad de la Propiedad </a:t>
          </a:r>
        </a:p>
        <a:p>
          <a:r>
            <a:rPr lang="x-none" sz="1800" dirty="0">
              <a:solidFill>
                <a:schemeClr val="tx1"/>
              </a:solidFill>
            </a:rPr>
            <a:t>( bajo una Red de Crimen Organizado)</a:t>
          </a:r>
        </a:p>
      </dgm:t>
    </dgm:pt>
    <dgm:pt modelId="{B097B2EC-EF77-4E23-BD8F-BCA605CD959A}" type="parTrans" cxnId="{234E6B1C-5491-442C-80CB-14379EC1D2F9}">
      <dgm:prSet/>
      <dgm:spPr/>
      <dgm:t>
        <a:bodyPr/>
        <a:lstStyle/>
        <a:p>
          <a:endParaRPr lang="x-none"/>
        </a:p>
      </dgm:t>
    </dgm:pt>
    <dgm:pt modelId="{69E4F552-36B8-4987-918B-AF557A19D723}" type="sibTrans" cxnId="{234E6B1C-5491-442C-80CB-14379EC1D2F9}">
      <dgm:prSet/>
      <dgm:spPr/>
      <dgm:t>
        <a:bodyPr/>
        <a:lstStyle/>
        <a:p>
          <a:endParaRPr lang="x-none"/>
        </a:p>
      </dgm:t>
    </dgm:pt>
    <dgm:pt modelId="{2DF0BABB-15D4-4782-974D-A200FBDAF567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Registro sin control de transacciones, sobre propiedades del Estado.</a:t>
          </a:r>
        </a:p>
      </dgm:t>
    </dgm:pt>
    <dgm:pt modelId="{13ED911C-09DF-47F1-BE97-EDFF4881888C}" type="parTrans" cxnId="{D80BB9DB-0733-4642-9147-B97BBF5843FD}">
      <dgm:prSet/>
      <dgm:spPr/>
      <dgm:t>
        <a:bodyPr/>
        <a:lstStyle/>
        <a:p>
          <a:endParaRPr lang="x-none"/>
        </a:p>
      </dgm:t>
    </dgm:pt>
    <dgm:pt modelId="{16F95EC4-7CE8-4286-91BD-6C1902DBE17E}" type="sibTrans" cxnId="{D80BB9DB-0733-4642-9147-B97BBF5843FD}">
      <dgm:prSet/>
      <dgm:spPr/>
      <dgm:t>
        <a:bodyPr/>
        <a:lstStyle/>
        <a:p>
          <a:endParaRPr lang="x-none"/>
        </a:p>
      </dgm:t>
    </dgm:pt>
    <dgm:pt modelId="{3728CB6C-07E6-4511-B5AF-C66D5FE3F9F5}">
      <dgm:prSet phldrT="[Texto]" custT="1"/>
      <dgm:spPr>
        <a:solidFill>
          <a:srgbClr val="FFC000"/>
        </a:solidFill>
      </dgm:spPr>
      <dgm:t>
        <a:bodyPr/>
        <a:lstStyle/>
        <a:p>
          <a:r>
            <a:rPr lang="x-none" sz="2000" b="1" dirty="0">
              <a:solidFill>
                <a:schemeClr val="tx1"/>
              </a:solidFill>
            </a:rPr>
            <a:t>Conflictos de Propiedad</a:t>
          </a:r>
        </a:p>
      </dgm:t>
    </dgm:pt>
    <dgm:pt modelId="{BF7A88F6-172C-41E2-9C5C-65FA708CC335}" type="parTrans" cxnId="{80077CC3-237E-4F9E-84F7-E78E90168813}">
      <dgm:prSet/>
      <dgm:spPr/>
      <dgm:t>
        <a:bodyPr/>
        <a:lstStyle/>
        <a:p>
          <a:endParaRPr lang="x-none"/>
        </a:p>
      </dgm:t>
    </dgm:pt>
    <dgm:pt modelId="{919AB6F0-1067-4E15-BC8F-2AFD339E6FBB}" type="sibTrans" cxnId="{80077CC3-237E-4F9E-84F7-E78E90168813}">
      <dgm:prSet/>
      <dgm:spPr/>
      <dgm:t>
        <a:bodyPr/>
        <a:lstStyle/>
        <a:p>
          <a:endParaRPr lang="x-none"/>
        </a:p>
      </dgm:t>
    </dgm:pt>
    <dgm:pt modelId="{99833D2D-7C8F-44DE-92C7-9B38412CD249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</a:rPr>
            <a:t>Títulos sobre títulos, o a personas que no tenían posesión.</a:t>
          </a:r>
        </a:p>
      </dgm:t>
    </dgm:pt>
    <dgm:pt modelId="{8969B059-224C-4040-AF45-1A50B3EEB02B}" type="parTrans" cxnId="{F229DAA1-4443-4CFB-A048-18978418A9F6}">
      <dgm:prSet/>
      <dgm:spPr/>
      <dgm:t>
        <a:bodyPr/>
        <a:lstStyle/>
        <a:p>
          <a:endParaRPr lang="x-none"/>
        </a:p>
      </dgm:t>
    </dgm:pt>
    <dgm:pt modelId="{7772751F-1E7A-447B-8058-1C60F95B3EEE}" type="sibTrans" cxnId="{F229DAA1-4443-4CFB-A048-18978418A9F6}">
      <dgm:prSet/>
      <dgm:spPr/>
      <dgm:t>
        <a:bodyPr/>
        <a:lstStyle/>
        <a:p>
          <a:endParaRPr lang="x-none"/>
        </a:p>
      </dgm:t>
    </dgm:pt>
    <dgm:pt modelId="{92791D01-F91B-41B1-AC8C-C4D22F5B6DB3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Duplicidad de Esfuerzos.</a:t>
          </a:r>
        </a:p>
      </dgm:t>
    </dgm:pt>
    <dgm:pt modelId="{AF595CE3-41CA-4DB1-81DC-087F428F6BF2}" type="parTrans" cxnId="{E6DCE760-3EAC-4454-B5DC-390CFE5197A7}">
      <dgm:prSet/>
      <dgm:spPr/>
      <dgm:t>
        <a:bodyPr/>
        <a:lstStyle/>
        <a:p>
          <a:endParaRPr lang="x-none"/>
        </a:p>
      </dgm:t>
    </dgm:pt>
    <dgm:pt modelId="{6C3F49DD-385C-4908-8625-D32B368667D6}" type="sibTrans" cxnId="{E6DCE760-3EAC-4454-B5DC-390CFE5197A7}">
      <dgm:prSet/>
      <dgm:spPr/>
      <dgm:t>
        <a:bodyPr/>
        <a:lstStyle/>
        <a:p>
          <a:endParaRPr lang="x-none"/>
        </a:p>
      </dgm:t>
    </dgm:pt>
    <dgm:pt modelId="{FC04523F-80D8-41FF-B95C-99EE3E4D3AED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Propiedades del Estado sin inscripción.</a:t>
          </a:r>
        </a:p>
      </dgm:t>
    </dgm:pt>
    <dgm:pt modelId="{863B8E5A-AA5A-4C3F-A5D3-254F7698F2FC}" type="parTrans" cxnId="{9E4DD69E-FAC1-4DA1-8166-2133EFB595FB}">
      <dgm:prSet/>
      <dgm:spPr/>
      <dgm:t>
        <a:bodyPr/>
        <a:lstStyle/>
        <a:p>
          <a:endParaRPr lang="x-none"/>
        </a:p>
      </dgm:t>
    </dgm:pt>
    <dgm:pt modelId="{DD5CF182-8B67-4C98-A61A-B49C3E932795}" type="sibTrans" cxnId="{9E4DD69E-FAC1-4DA1-8166-2133EFB595FB}">
      <dgm:prSet/>
      <dgm:spPr/>
      <dgm:t>
        <a:bodyPr/>
        <a:lstStyle/>
        <a:p>
          <a:endParaRPr lang="x-none"/>
        </a:p>
      </dgm:t>
    </dgm:pt>
    <dgm:pt modelId="{9BDDF057-27C7-4A0F-B7D4-7CCB42DF91D7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Contra reforma agraria</a:t>
          </a:r>
        </a:p>
      </dgm:t>
    </dgm:pt>
    <dgm:pt modelId="{A807BD63-6DB0-4A30-9CC6-0CB2C864FF7B}" type="parTrans" cxnId="{46D061C7-5D08-49EE-8E7B-C7C3F5F0EAB8}">
      <dgm:prSet/>
      <dgm:spPr/>
      <dgm:t>
        <a:bodyPr/>
        <a:lstStyle/>
        <a:p>
          <a:endParaRPr lang="x-none"/>
        </a:p>
      </dgm:t>
    </dgm:pt>
    <dgm:pt modelId="{069BCB1E-3673-4A13-8354-731F50569F88}" type="sibTrans" cxnId="{46D061C7-5D08-49EE-8E7B-C7C3F5F0EAB8}">
      <dgm:prSet/>
      <dgm:spPr/>
      <dgm:t>
        <a:bodyPr/>
        <a:lstStyle/>
        <a:p>
          <a:endParaRPr lang="x-none"/>
        </a:p>
      </dgm:t>
    </dgm:pt>
    <dgm:pt modelId="{CE9058B9-3F9F-4CAE-8044-AD8AAF864A43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  <a:cs typeface="Courier New" panose="02070309020205020404" pitchFamily="49" charset="0"/>
            </a:rPr>
            <a:t>Universo de reclamo de propiedades, indeterminado y confuso, hasta con Dobles Indemnizaciones</a:t>
          </a:r>
        </a:p>
      </dgm:t>
    </dgm:pt>
    <dgm:pt modelId="{B5E768A2-2AAB-4927-8242-6A2AEA53B5C4}" type="parTrans" cxnId="{E47EB94B-838C-4862-9014-0879EB615633}">
      <dgm:prSet/>
      <dgm:spPr/>
      <dgm:t>
        <a:bodyPr/>
        <a:lstStyle/>
        <a:p>
          <a:endParaRPr lang="x-none"/>
        </a:p>
      </dgm:t>
    </dgm:pt>
    <dgm:pt modelId="{C387F586-C9AD-4A04-9282-DE191C1442B3}" type="sibTrans" cxnId="{E47EB94B-838C-4862-9014-0879EB615633}">
      <dgm:prSet/>
      <dgm:spPr/>
      <dgm:t>
        <a:bodyPr/>
        <a:lstStyle/>
        <a:p>
          <a:endParaRPr lang="x-none"/>
        </a:p>
      </dgm:t>
    </dgm:pt>
    <dgm:pt modelId="{32901279-4CCC-40C7-99ED-5FA7B781EE47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</a:rPr>
            <a:t>Conflictos de propiedades sobre Bancos Liquidados.</a:t>
          </a:r>
        </a:p>
      </dgm:t>
    </dgm:pt>
    <dgm:pt modelId="{A538A30E-C13B-4551-953E-FA8BB60AB703}" type="parTrans" cxnId="{06B4B010-32AE-4D55-A90E-A4B5CA3046E3}">
      <dgm:prSet/>
      <dgm:spPr/>
      <dgm:t>
        <a:bodyPr/>
        <a:lstStyle/>
        <a:p>
          <a:endParaRPr lang="x-none"/>
        </a:p>
      </dgm:t>
    </dgm:pt>
    <dgm:pt modelId="{5DB10FB4-201D-40D7-A6A9-4B747708BA8F}" type="sibTrans" cxnId="{06B4B010-32AE-4D55-A90E-A4B5CA3046E3}">
      <dgm:prSet/>
      <dgm:spPr/>
      <dgm:t>
        <a:bodyPr/>
        <a:lstStyle/>
        <a:p>
          <a:endParaRPr lang="x-none"/>
        </a:p>
      </dgm:t>
    </dgm:pt>
    <dgm:pt modelId="{31E28777-CE6F-4835-BCC9-4585951A18A0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</a:rPr>
            <a:t>Trafico de tierras.</a:t>
          </a:r>
        </a:p>
      </dgm:t>
    </dgm:pt>
    <dgm:pt modelId="{992BD1FA-CC1B-4347-BBD1-28066D3BEB6A}" type="parTrans" cxnId="{135BEC2A-2EE4-4925-981F-2607F89230E1}">
      <dgm:prSet/>
      <dgm:spPr/>
      <dgm:t>
        <a:bodyPr/>
        <a:lstStyle/>
        <a:p>
          <a:endParaRPr lang="x-none"/>
        </a:p>
      </dgm:t>
    </dgm:pt>
    <dgm:pt modelId="{0CD7C26C-EC90-4735-A3EF-9E6A0FDDE3DA}" type="sibTrans" cxnId="{135BEC2A-2EE4-4925-981F-2607F89230E1}">
      <dgm:prSet/>
      <dgm:spPr/>
      <dgm:t>
        <a:bodyPr/>
        <a:lstStyle/>
        <a:p>
          <a:endParaRPr lang="x-none"/>
        </a:p>
      </dgm:t>
    </dgm:pt>
    <dgm:pt modelId="{482E976A-3879-41BF-A9E2-E7B14306C551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</a:rPr>
            <a:t>Traslape de planos topográficos y cuentas registrales, sobre una misma propiedad.</a:t>
          </a:r>
        </a:p>
      </dgm:t>
    </dgm:pt>
    <dgm:pt modelId="{46D27FFD-86BF-40FD-A5CD-FD88793D9CDF}" type="parTrans" cxnId="{B895CF28-2817-4117-9EDB-94F5537BFC3F}">
      <dgm:prSet/>
      <dgm:spPr/>
      <dgm:t>
        <a:bodyPr/>
        <a:lstStyle/>
        <a:p>
          <a:endParaRPr lang="x-none"/>
        </a:p>
      </dgm:t>
    </dgm:pt>
    <dgm:pt modelId="{3443F4DF-8162-4AC0-B45C-623553523BA4}" type="sibTrans" cxnId="{B895CF28-2817-4117-9EDB-94F5537BFC3F}">
      <dgm:prSet/>
      <dgm:spPr/>
      <dgm:t>
        <a:bodyPr/>
        <a:lstStyle/>
        <a:p>
          <a:endParaRPr lang="x-none"/>
        </a:p>
      </dgm:t>
    </dgm:pt>
    <dgm:pt modelId="{637E7605-405D-421D-BD7C-F93ACDD301F3}">
      <dgm:prSet phldrT="[Texto]" custT="1"/>
      <dgm:spPr/>
      <dgm:t>
        <a:bodyPr/>
        <a:lstStyle/>
        <a:p>
          <a:r>
            <a:rPr lang="x-none" sz="1400" b="1" dirty="0">
              <a:latin typeface="Arial Nova" panose="020B0504020202020204" pitchFamily="34" charset="0"/>
            </a:rPr>
            <a:t>Despojo de tierras a campesinos</a:t>
          </a:r>
        </a:p>
      </dgm:t>
    </dgm:pt>
    <dgm:pt modelId="{1ECB5AAC-EF46-4F3F-A6D4-76AA6E3D8D3A}" type="parTrans" cxnId="{45125D0C-CE5E-4578-9246-761BB0624029}">
      <dgm:prSet/>
      <dgm:spPr/>
      <dgm:t>
        <a:bodyPr/>
        <a:lstStyle/>
        <a:p>
          <a:endParaRPr lang="x-none"/>
        </a:p>
      </dgm:t>
    </dgm:pt>
    <dgm:pt modelId="{E8DA5A36-CA29-460E-9CCB-26AFD9B851C8}" type="sibTrans" cxnId="{45125D0C-CE5E-4578-9246-761BB0624029}">
      <dgm:prSet/>
      <dgm:spPr/>
      <dgm:t>
        <a:bodyPr/>
        <a:lstStyle/>
        <a:p>
          <a:endParaRPr lang="x-none"/>
        </a:p>
      </dgm:t>
    </dgm:pt>
    <dgm:pt modelId="{3DD0D24D-418E-4AD4-A854-4ED607E7D874}" type="pres">
      <dgm:prSet presAssocID="{CF90E89A-4D0F-4D55-B16E-B4DECECBF8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CA22B20-51C5-4CD0-9600-001EDD630498}" type="pres">
      <dgm:prSet presAssocID="{21C9EF6A-478F-4EB8-9A73-A076270C903B}" presName="composite" presStyleCnt="0"/>
      <dgm:spPr/>
    </dgm:pt>
    <dgm:pt modelId="{D6DDB11B-276C-41B2-B996-6FD6605464D7}" type="pres">
      <dgm:prSet presAssocID="{21C9EF6A-478F-4EB8-9A73-A076270C903B}" presName="bentUpArrow1" presStyleLbl="alignImgPlace1" presStyleIdx="0" presStyleCnt="2" custLinFactNeighborX="-11516" custLinFactNeighborY="10339"/>
      <dgm:spPr>
        <a:solidFill>
          <a:schemeClr val="tx2">
            <a:lumMod val="75000"/>
          </a:schemeClr>
        </a:solidFill>
      </dgm:spPr>
    </dgm:pt>
    <dgm:pt modelId="{7575A60C-5596-48D4-BCB3-5863BFC0DDA0}" type="pres">
      <dgm:prSet presAssocID="{21C9EF6A-478F-4EB8-9A73-A076270C903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D7B758-F335-40A4-BBDF-552936D3BA0F}" type="pres">
      <dgm:prSet presAssocID="{21C9EF6A-478F-4EB8-9A73-A076270C903B}" presName="ChildText" presStyleLbl="revTx" presStyleIdx="0" presStyleCnt="3" custScaleX="258148" custScaleY="94094" custLinFactNeighborX="8249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608EBC-C0F1-4E01-91D1-3388DB8DF8A1}" type="pres">
      <dgm:prSet presAssocID="{66B00F88-9DF5-4226-926D-564ACA202158}" presName="sibTrans" presStyleCnt="0"/>
      <dgm:spPr/>
    </dgm:pt>
    <dgm:pt modelId="{9D19F0E5-385E-48CA-94D4-4D7C2D70413F}" type="pres">
      <dgm:prSet presAssocID="{DE579592-3F89-409E-BF6F-6D8A021AF4A5}" presName="composite" presStyleCnt="0"/>
      <dgm:spPr/>
    </dgm:pt>
    <dgm:pt modelId="{BB72E2DA-8822-4AF4-8352-D2475A109A5E}" type="pres">
      <dgm:prSet presAssocID="{DE579592-3F89-409E-BF6F-6D8A021AF4A5}" presName="bentUpArrow1" presStyleLbl="alignImgPlace1" presStyleIdx="1" presStyleCnt="2" custLinFactNeighborX="-60503" custLinFactNeighborY="10038"/>
      <dgm:spPr>
        <a:solidFill>
          <a:schemeClr val="tx2">
            <a:lumMod val="75000"/>
          </a:schemeClr>
        </a:solidFill>
      </dgm:spPr>
    </dgm:pt>
    <dgm:pt modelId="{BA5952B1-DC26-4247-9194-1A93478D4F67}" type="pres">
      <dgm:prSet presAssocID="{DE579592-3F89-409E-BF6F-6D8A021AF4A5}" presName="ParentText" presStyleLbl="node1" presStyleIdx="1" presStyleCnt="3" custScaleX="129625" custLinFactNeighborX="-36359" custLinFactNeighborY="-43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5773CF-C39C-419E-A52E-81971EA1CF07}" type="pres">
      <dgm:prSet presAssocID="{DE579592-3F89-409E-BF6F-6D8A021AF4A5}" presName="ChildText" presStyleLbl="revTx" presStyleIdx="1" presStyleCnt="3" custScaleX="343175" custScaleY="171967" custLinFactNeighborX="98343" custLinFactNeighborY="-12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15C961-96AB-43BE-88AB-7D9700B8BCCC}" type="pres">
      <dgm:prSet presAssocID="{69E4F552-36B8-4987-918B-AF557A19D723}" presName="sibTrans" presStyleCnt="0"/>
      <dgm:spPr/>
    </dgm:pt>
    <dgm:pt modelId="{1B678D1D-7ADA-4EAB-9A2C-89E5A61DD82D}" type="pres">
      <dgm:prSet presAssocID="{3728CB6C-07E6-4511-B5AF-C66D5FE3F9F5}" presName="composite" presStyleCnt="0"/>
      <dgm:spPr/>
    </dgm:pt>
    <dgm:pt modelId="{106FACAC-6393-47B4-AC9A-C47290C26435}" type="pres">
      <dgm:prSet presAssocID="{3728CB6C-07E6-4511-B5AF-C66D5FE3F9F5}" presName="ParentText" presStyleLbl="node1" presStyleIdx="2" presStyleCnt="3" custLinFactNeighborX="-54386" custLinFactNeighborY="3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8F5E7F-A47E-49F4-8E6D-D9237112D2DA}" type="pres">
      <dgm:prSet presAssocID="{3728CB6C-07E6-4511-B5AF-C66D5FE3F9F5}" presName="FinalChildText" presStyleLbl="revTx" presStyleIdx="2" presStyleCnt="3" custScaleX="268963" custScaleY="177973" custLinFactNeighborX="11388" custLinFactNeighborY="11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7137E4-BB4E-4786-B9FC-DB4C3AE8A4C9}" type="presOf" srcId="{32901279-4CCC-40C7-99ED-5FA7B781EE47}" destId="{148F5E7F-A47E-49F4-8E6D-D9237112D2DA}" srcOrd="0" destOrd="1" presId="urn:microsoft.com/office/officeart/2005/8/layout/StepDownProcess"/>
    <dgm:cxn modelId="{0100BF2F-980D-4D07-BA7C-F5A16E52CACE}" type="presOf" srcId="{92791D01-F91B-41B1-AC8C-C4D22F5B6DB3}" destId="{F1D7B758-F335-40A4-BBDF-552936D3BA0F}" srcOrd="0" destOrd="1" presId="urn:microsoft.com/office/officeart/2005/8/layout/StepDownProcess"/>
    <dgm:cxn modelId="{E6DCE760-3EAC-4454-B5DC-390CFE5197A7}" srcId="{21C9EF6A-478F-4EB8-9A73-A076270C903B}" destId="{92791D01-F91B-41B1-AC8C-C4D22F5B6DB3}" srcOrd="1" destOrd="0" parTransId="{AF595CE3-41CA-4DB1-81DC-087F428F6BF2}" sibTransId="{6C3F49DD-385C-4908-8625-D32B368667D6}"/>
    <dgm:cxn modelId="{7F90B7AE-A66B-4D80-A053-A98B1DC1828C}" type="presOf" srcId="{9BDDF057-27C7-4A0F-B7D4-7CCB42DF91D7}" destId="{915773CF-C39C-419E-A52E-81971EA1CF07}" srcOrd="0" destOrd="2" presId="urn:microsoft.com/office/officeart/2005/8/layout/StepDownProcess"/>
    <dgm:cxn modelId="{FAB22683-5ABD-4CE4-BEC5-F131B7E37D7A}" type="presOf" srcId="{21C9EF6A-478F-4EB8-9A73-A076270C903B}" destId="{7575A60C-5596-48D4-BCB3-5863BFC0DDA0}" srcOrd="0" destOrd="0" presId="urn:microsoft.com/office/officeart/2005/8/layout/StepDownProcess"/>
    <dgm:cxn modelId="{D80BB9DB-0733-4642-9147-B97BBF5843FD}" srcId="{DE579592-3F89-409E-BF6F-6D8A021AF4A5}" destId="{2DF0BABB-15D4-4782-974D-A200FBDAF567}" srcOrd="0" destOrd="0" parTransId="{13ED911C-09DF-47F1-BE97-EDFF4881888C}" sibTransId="{16F95EC4-7CE8-4286-91BD-6C1902DBE17E}"/>
    <dgm:cxn modelId="{D79EAAC4-7301-48F1-9CA8-9D2CF61F8E3E}" type="presOf" srcId="{2DF0BABB-15D4-4782-974D-A200FBDAF567}" destId="{915773CF-C39C-419E-A52E-81971EA1CF07}" srcOrd="0" destOrd="0" presId="urn:microsoft.com/office/officeart/2005/8/layout/StepDownProcess"/>
    <dgm:cxn modelId="{F229DAA1-4443-4CFB-A048-18978418A9F6}" srcId="{3728CB6C-07E6-4511-B5AF-C66D5FE3F9F5}" destId="{99833D2D-7C8F-44DE-92C7-9B38412CD249}" srcOrd="0" destOrd="0" parTransId="{8969B059-224C-4040-AF45-1A50B3EEB02B}" sibTransId="{7772751F-1E7A-447B-8058-1C60F95B3EEE}"/>
    <dgm:cxn modelId="{234E6B1C-5491-442C-80CB-14379EC1D2F9}" srcId="{CF90E89A-4D0F-4D55-B16E-B4DECECBF850}" destId="{DE579592-3F89-409E-BF6F-6D8A021AF4A5}" srcOrd="1" destOrd="0" parTransId="{B097B2EC-EF77-4E23-BD8F-BCA605CD959A}" sibTransId="{69E4F552-36B8-4987-918B-AF557A19D723}"/>
    <dgm:cxn modelId="{E47EB94B-838C-4862-9014-0879EB615633}" srcId="{DE579592-3F89-409E-BF6F-6D8A021AF4A5}" destId="{CE9058B9-3F9F-4CAE-8044-AD8AAF864A43}" srcOrd="3" destOrd="0" parTransId="{B5E768A2-2AAB-4927-8242-6A2AEA53B5C4}" sibTransId="{C387F586-C9AD-4A04-9282-DE191C1442B3}"/>
    <dgm:cxn modelId="{46D061C7-5D08-49EE-8E7B-C7C3F5F0EAB8}" srcId="{DE579592-3F89-409E-BF6F-6D8A021AF4A5}" destId="{9BDDF057-27C7-4A0F-B7D4-7CCB42DF91D7}" srcOrd="2" destOrd="0" parTransId="{A807BD63-6DB0-4A30-9CC6-0CB2C864FF7B}" sibTransId="{069BCB1E-3673-4A13-8354-731F50569F88}"/>
    <dgm:cxn modelId="{68BA09FF-8D2C-4A92-946A-0DCBA8C4D325}" type="presOf" srcId="{FC04523F-80D8-41FF-B95C-99EE3E4D3AED}" destId="{915773CF-C39C-419E-A52E-81971EA1CF07}" srcOrd="0" destOrd="1" presId="urn:microsoft.com/office/officeart/2005/8/layout/StepDownProcess"/>
    <dgm:cxn modelId="{9E4DD69E-FAC1-4DA1-8166-2133EFB595FB}" srcId="{DE579592-3F89-409E-BF6F-6D8A021AF4A5}" destId="{FC04523F-80D8-41FF-B95C-99EE3E4D3AED}" srcOrd="1" destOrd="0" parTransId="{863B8E5A-AA5A-4C3F-A5D3-254F7698F2FC}" sibTransId="{DD5CF182-8B67-4C98-A61A-B49C3E932795}"/>
    <dgm:cxn modelId="{CBAD95B0-9D95-4245-BCFB-CAC9092100C3}" type="presOf" srcId="{31E28777-CE6F-4835-BCC9-4585951A18A0}" destId="{148F5E7F-A47E-49F4-8E6D-D9237112D2DA}" srcOrd="0" destOrd="2" presId="urn:microsoft.com/office/officeart/2005/8/layout/StepDownProcess"/>
    <dgm:cxn modelId="{80077CC3-237E-4F9E-84F7-E78E90168813}" srcId="{CF90E89A-4D0F-4D55-B16E-B4DECECBF850}" destId="{3728CB6C-07E6-4511-B5AF-C66D5FE3F9F5}" srcOrd="2" destOrd="0" parTransId="{BF7A88F6-172C-41E2-9C5C-65FA708CC335}" sibTransId="{919AB6F0-1067-4E15-BC8F-2AFD339E6FBB}"/>
    <dgm:cxn modelId="{62DC0092-79B6-458D-88E0-1C77F0139AEF}" srcId="{21C9EF6A-478F-4EB8-9A73-A076270C903B}" destId="{5FA851D6-A919-4676-A68E-DD11639881B6}" srcOrd="0" destOrd="0" parTransId="{F2954B08-223D-4268-9CC7-7232238B9EDF}" sibTransId="{8CFDBED7-F3B4-42B6-8942-E0EF81293884}"/>
    <dgm:cxn modelId="{203E977C-F1C0-429D-8724-C557D331B737}" type="presOf" srcId="{637E7605-405D-421D-BD7C-F93ACDD301F3}" destId="{148F5E7F-A47E-49F4-8E6D-D9237112D2DA}" srcOrd="0" destOrd="4" presId="urn:microsoft.com/office/officeart/2005/8/layout/StepDownProcess"/>
    <dgm:cxn modelId="{35C2BFE9-FED6-4D6E-A15B-A9154CBCD96D}" type="presOf" srcId="{99833D2D-7C8F-44DE-92C7-9B38412CD249}" destId="{148F5E7F-A47E-49F4-8E6D-D9237112D2DA}" srcOrd="0" destOrd="0" presId="urn:microsoft.com/office/officeart/2005/8/layout/StepDownProcess"/>
    <dgm:cxn modelId="{45125D0C-CE5E-4578-9246-761BB0624029}" srcId="{3728CB6C-07E6-4511-B5AF-C66D5FE3F9F5}" destId="{637E7605-405D-421D-BD7C-F93ACDD301F3}" srcOrd="4" destOrd="0" parTransId="{1ECB5AAC-EF46-4F3F-A6D4-76AA6E3D8D3A}" sibTransId="{E8DA5A36-CA29-460E-9CCB-26AFD9B851C8}"/>
    <dgm:cxn modelId="{06B4B010-32AE-4D55-A90E-A4B5CA3046E3}" srcId="{3728CB6C-07E6-4511-B5AF-C66D5FE3F9F5}" destId="{32901279-4CCC-40C7-99ED-5FA7B781EE47}" srcOrd="1" destOrd="0" parTransId="{A538A30E-C13B-4551-953E-FA8BB60AB703}" sibTransId="{5DB10FB4-201D-40D7-A6A9-4B747708BA8F}"/>
    <dgm:cxn modelId="{8ED392BD-9159-4F41-B6DC-1CF8B6A90690}" type="presOf" srcId="{CE9058B9-3F9F-4CAE-8044-AD8AAF864A43}" destId="{915773CF-C39C-419E-A52E-81971EA1CF07}" srcOrd="0" destOrd="3" presId="urn:microsoft.com/office/officeart/2005/8/layout/StepDownProcess"/>
    <dgm:cxn modelId="{202DCC04-72F1-487C-A8F2-4306C480562E}" type="presOf" srcId="{CF90E89A-4D0F-4D55-B16E-B4DECECBF850}" destId="{3DD0D24D-418E-4AD4-A854-4ED607E7D874}" srcOrd="0" destOrd="0" presId="urn:microsoft.com/office/officeart/2005/8/layout/StepDownProcess"/>
    <dgm:cxn modelId="{9BD2BCFD-150F-42CF-8D31-ECC1CA6E7211}" type="presOf" srcId="{DE579592-3F89-409E-BF6F-6D8A021AF4A5}" destId="{BA5952B1-DC26-4247-9194-1A93478D4F67}" srcOrd="0" destOrd="0" presId="urn:microsoft.com/office/officeart/2005/8/layout/StepDownProcess"/>
    <dgm:cxn modelId="{1094F2E5-1D15-45B0-BCE9-6585D6204894}" type="presOf" srcId="{482E976A-3879-41BF-A9E2-E7B14306C551}" destId="{148F5E7F-A47E-49F4-8E6D-D9237112D2DA}" srcOrd="0" destOrd="3" presId="urn:microsoft.com/office/officeart/2005/8/layout/StepDownProcess"/>
    <dgm:cxn modelId="{3E84DD68-B142-4EEC-BB0B-1697C5A4375C}" type="presOf" srcId="{3728CB6C-07E6-4511-B5AF-C66D5FE3F9F5}" destId="{106FACAC-6393-47B4-AC9A-C47290C26435}" srcOrd="0" destOrd="0" presId="urn:microsoft.com/office/officeart/2005/8/layout/StepDownProcess"/>
    <dgm:cxn modelId="{B895CF28-2817-4117-9EDB-94F5537BFC3F}" srcId="{3728CB6C-07E6-4511-B5AF-C66D5FE3F9F5}" destId="{482E976A-3879-41BF-A9E2-E7B14306C551}" srcOrd="3" destOrd="0" parTransId="{46D27FFD-86BF-40FD-A5CD-FD88793D9CDF}" sibTransId="{3443F4DF-8162-4AC0-B45C-623553523BA4}"/>
    <dgm:cxn modelId="{D84D376C-7712-4104-A016-035229912A4B}" type="presOf" srcId="{5FA851D6-A919-4676-A68E-DD11639881B6}" destId="{F1D7B758-F335-40A4-BBDF-552936D3BA0F}" srcOrd="0" destOrd="0" presId="urn:microsoft.com/office/officeart/2005/8/layout/StepDownProcess"/>
    <dgm:cxn modelId="{135BEC2A-2EE4-4925-981F-2607F89230E1}" srcId="{3728CB6C-07E6-4511-B5AF-C66D5FE3F9F5}" destId="{31E28777-CE6F-4835-BCC9-4585951A18A0}" srcOrd="2" destOrd="0" parTransId="{992BD1FA-CC1B-4347-BBD1-28066D3BEB6A}" sibTransId="{0CD7C26C-EC90-4735-A3EF-9E6A0FDDE3DA}"/>
    <dgm:cxn modelId="{F6DDA6D2-6483-41F7-8E3E-19420344A4DA}" srcId="{CF90E89A-4D0F-4D55-B16E-B4DECECBF850}" destId="{21C9EF6A-478F-4EB8-9A73-A076270C903B}" srcOrd="0" destOrd="0" parTransId="{559C3C49-D529-46AA-97F2-2D6DBB2589AF}" sibTransId="{66B00F88-9DF5-4226-926D-564ACA202158}"/>
    <dgm:cxn modelId="{3E33C926-D36E-4D51-99CE-F2CB9DDA05E7}" type="presParOf" srcId="{3DD0D24D-418E-4AD4-A854-4ED607E7D874}" destId="{2CA22B20-51C5-4CD0-9600-001EDD630498}" srcOrd="0" destOrd="0" presId="urn:microsoft.com/office/officeart/2005/8/layout/StepDownProcess"/>
    <dgm:cxn modelId="{EFF21560-A99C-4A6C-A124-8FF8E50C15C6}" type="presParOf" srcId="{2CA22B20-51C5-4CD0-9600-001EDD630498}" destId="{D6DDB11B-276C-41B2-B996-6FD6605464D7}" srcOrd="0" destOrd="0" presId="urn:microsoft.com/office/officeart/2005/8/layout/StepDownProcess"/>
    <dgm:cxn modelId="{FCDB2726-9995-4B55-A7FD-5051BD454751}" type="presParOf" srcId="{2CA22B20-51C5-4CD0-9600-001EDD630498}" destId="{7575A60C-5596-48D4-BCB3-5863BFC0DDA0}" srcOrd="1" destOrd="0" presId="urn:microsoft.com/office/officeart/2005/8/layout/StepDownProcess"/>
    <dgm:cxn modelId="{7930A355-10CD-4536-9BB9-57A46E4798F7}" type="presParOf" srcId="{2CA22B20-51C5-4CD0-9600-001EDD630498}" destId="{F1D7B758-F335-40A4-BBDF-552936D3BA0F}" srcOrd="2" destOrd="0" presId="urn:microsoft.com/office/officeart/2005/8/layout/StepDownProcess"/>
    <dgm:cxn modelId="{ED1D8327-1F7F-4DDA-BC6A-70071DB67EFC}" type="presParOf" srcId="{3DD0D24D-418E-4AD4-A854-4ED607E7D874}" destId="{ED608EBC-C0F1-4E01-91D1-3388DB8DF8A1}" srcOrd="1" destOrd="0" presId="urn:microsoft.com/office/officeart/2005/8/layout/StepDownProcess"/>
    <dgm:cxn modelId="{D7F5F8CF-7E53-490D-A669-E48C9144C891}" type="presParOf" srcId="{3DD0D24D-418E-4AD4-A854-4ED607E7D874}" destId="{9D19F0E5-385E-48CA-94D4-4D7C2D70413F}" srcOrd="2" destOrd="0" presId="urn:microsoft.com/office/officeart/2005/8/layout/StepDownProcess"/>
    <dgm:cxn modelId="{21FD5D27-64BA-42A4-8FE5-69BD589C0633}" type="presParOf" srcId="{9D19F0E5-385E-48CA-94D4-4D7C2D70413F}" destId="{BB72E2DA-8822-4AF4-8352-D2475A109A5E}" srcOrd="0" destOrd="0" presId="urn:microsoft.com/office/officeart/2005/8/layout/StepDownProcess"/>
    <dgm:cxn modelId="{9E35E36E-2360-430D-84C5-25710BA94846}" type="presParOf" srcId="{9D19F0E5-385E-48CA-94D4-4D7C2D70413F}" destId="{BA5952B1-DC26-4247-9194-1A93478D4F67}" srcOrd="1" destOrd="0" presId="urn:microsoft.com/office/officeart/2005/8/layout/StepDownProcess"/>
    <dgm:cxn modelId="{2035DADB-AF70-4A68-9DED-C5A452482B29}" type="presParOf" srcId="{9D19F0E5-385E-48CA-94D4-4D7C2D70413F}" destId="{915773CF-C39C-419E-A52E-81971EA1CF07}" srcOrd="2" destOrd="0" presId="urn:microsoft.com/office/officeart/2005/8/layout/StepDownProcess"/>
    <dgm:cxn modelId="{B7CBF57D-8FE4-456E-ABCE-A9659416B2A3}" type="presParOf" srcId="{3DD0D24D-418E-4AD4-A854-4ED607E7D874}" destId="{BE15C961-96AB-43BE-88AB-7D9700B8BCCC}" srcOrd="3" destOrd="0" presId="urn:microsoft.com/office/officeart/2005/8/layout/StepDownProcess"/>
    <dgm:cxn modelId="{4BAACCCA-6193-412D-916F-F6FB106F148A}" type="presParOf" srcId="{3DD0D24D-418E-4AD4-A854-4ED607E7D874}" destId="{1B678D1D-7ADA-4EAB-9A2C-89E5A61DD82D}" srcOrd="4" destOrd="0" presId="urn:microsoft.com/office/officeart/2005/8/layout/StepDownProcess"/>
    <dgm:cxn modelId="{F9BFF51F-B79E-4830-AC5C-39EA4614806E}" type="presParOf" srcId="{1B678D1D-7ADA-4EAB-9A2C-89E5A61DD82D}" destId="{106FACAC-6393-47B4-AC9A-C47290C26435}" srcOrd="0" destOrd="0" presId="urn:microsoft.com/office/officeart/2005/8/layout/StepDownProcess"/>
    <dgm:cxn modelId="{03B038EF-491E-4B94-B91D-BCBCC483604C}" type="presParOf" srcId="{1B678D1D-7ADA-4EAB-9A2C-89E5A61DD82D}" destId="{148F5E7F-A47E-49F4-8E6D-D9237112D2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DE683A-8603-40CA-85F8-7A3C87A5CF2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098AAB82-E712-4C34-81B0-5E0EE661989F}">
      <dgm:prSet phldrT="[Texto]"/>
      <dgm:spPr>
        <a:solidFill>
          <a:srgbClr val="FFC0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Esteli</a:t>
          </a:r>
        </a:p>
      </dgm:t>
    </dgm:pt>
    <dgm:pt modelId="{512D5AC0-FD89-4FCA-BF62-FDEA7936D827}" type="parTrans" cxnId="{8EF1C97F-0094-4500-BBB1-D77C089DCCB6}">
      <dgm:prSet/>
      <dgm:spPr/>
      <dgm:t>
        <a:bodyPr/>
        <a:lstStyle/>
        <a:p>
          <a:endParaRPr lang="x-none"/>
        </a:p>
      </dgm:t>
    </dgm:pt>
    <dgm:pt modelId="{91C74247-2C4D-4B81-A0C2-4010B8A44D8B}" type="sibTrans" cxnId="{8EF1C97F-0094-4500-BBB1-D77C089DCCB6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BBCC5AD2-9284-4619-A505-F8199CC836E9}">
      <dgm:prSet phldrT="[Texto]"/>
      <dgm:spPr>
        <a:solidFill>
          <a:srgbClr val="FFFF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Madriz</a:t>
          </a:r>
        </a:p>
      </dgm:t>
    </dgm:pt>
    <dgm:pt modelId="{71F7E9C4-D87F-4EB5-8F1F-39B2F7374EF2}" type="parTrans" cxnId="{2C9E3FC5-F5C2-4FC2-8F57-97DD46D4CA43}">
      <dgm:prSet/>
      <dgm:spPr/>
      <dgm:t>
        <a:bodyPr/>
        <a:lstStyle/>
        <a:p>
          <a:endParaRPr lang="x-none"/>
        </a:p>
      </dgm:t>
    </dgm:pt>
    <dgm:pt modelId="{DA1DE007-EA1C-4264-8058-785BB01C2A7F}" type="sibTrans" cxnId="{2C9E3FC5-F5C2-4FC2-8F57-97DD46D4CA43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710B19CB-51B1-45F5-8021-263A123C7B03}">
      <dgm:prSet phldrT="[Texto]"/>
      <dgm:spPr>
        <a:solidFill>
          <a:srgbClr val="FFC0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Leon</a:t>
          </a:r>
        </a:p>
      </dgm:t>
    </dgm:pt>
    <dgm:pt modelId="{577DB09A-11A6-4371-8848-70B8EE7A68B9}" type="parTrans" cxnId="{5D11D920-68FB-4D7C-8600-ACDD4C696E8F}">
      <dgm:prSet/>
      <dgm:spPr/>
      <dgm:t>
        <a:bodyPr/>
        <a:lstStyle/>
        <a:p>
          <a:endParaRPr lang="x-none"/>
        </a:p>
      </dgm:t>
    </dgm:pt>
    <dgm:pt modelId="{F191CAFB-0DA1-4E7C-8106-768F27336366}" type="sibTrans" cxnId="{5D11D920-68FB-4D7C-8600-ACDD4C696E8F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DC202502-2491-4CB1-9D1E-E80284A41100}">
      <dgm:prSet phldrT="[Texto]"/>
      <dgm:spPr>
        <a:solidFill>
          <a:srgbClr val="FFFF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Nueva Segovia</a:t>
          </a:r>
        </a:p>
      </dgm:t>
    </dgm:pt>
    <dgm:pt modelId="{BADE1E31-52B1-4FF0-86E0-1A90C50F3CD7}" type="parTrans" cxnId="{96D6309B-3CC9-490E-A7F0-728C66BB844B}">
      <dgm:prSet/>
      <dgm:spPr/>
      <dgm:t>
        <a:bodyPr/>
        <a:lstStyle/>
        <a:p>
          <a:endParaRPr lang="x-none"/>
        </a:p>
      </dgm:t>
    </dgm:pt>
    <dgm:pt modelId="{98866E0E-2027-4091-98FB-26F36E9E88FA}" type="sibTrans" cxnId="{96D6309B-3CC9-490E-A7F0-728C66BB844B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0636C512-B72D-49AC-BBFC-D3BEC9326AF8}">
      <dgm:prSet phldrT="[Texto]" custT="1"/>
      <dgm:spPr>
        <a:solidFill>
          <a:srgbClr val="FFC000"/>
        </a:solidFill>
      </dgm:spPr>
      <dgm:t>
        <a:bodyPr/>
        <a:lstStyle/>
        <a:p>
          <a:r>
            <a:rPr lang="x-none" sz="1400" b="1" dirty="0">
              <a:solidFill>
                <a:schemeClr val="tx1"/>
              </a:solidFill>
            </a:rPr>
            <a:t>Jinotega</a:t>
          </a:r>
        </a:p>
      </dgm:t>
    </dgm:pt>
    <dgm:pt modelId="{975F6529-C22C-49A9-8CC5-7B8E1AF0E03D}" type="parTrans" cxnId="{52FA99D7-CD45-4D60-88C4-DF5D824A2E0B}">
      <dgm:prSet/>
      <dgm:spPr/>
      <dgm:t>
        <a:bodyPr/>
        <a:lstStyle/>
        <a:p>
          <a:endParaRPr lang="x-none"/>
        </a:p>
      </dgm:t>
    </dgm:pt>
    <dgm:pt modelId="{95593A95-1919-4FB1-B030-FB58AD2CAF20}" type="sibTrans" cxnId="{52FA99D7-CD45-4D60-88C4-DF5D824A2E0B}">
      <dgm:prSet/>
      <dgm:spPr>
        <a:solidFill>
          <a:schemeClr val="tx2"/>
        </a:solidFill>
      </dgm:spPr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9F4051D5-EC5D-447B-8BAE-A82B2E8C964E}">
      <dgm:prSet custT="1"/>
      <dgm:spPr>
        <a:solidFill>
          <a:srgbClr val="FFFF00"/>
        </a:solidFill>
      </dgm:spPr>
      <dgm:t>
        <a:bodyPr/>
        <a:lstStyle/>
        <a:p>
          <a:r>
            <a:rPr lang="x-none" sz="1400" b="1" dirty="0">
              <a:solidFill>
                <a:schemeClr val="tx1"/>
              </a:solidFill>
            </a:rPr>
            <a:t>Chinandega</a:t>
          </a:r>
        </a:p>
      </dgm:t>
    </dgm:pt>
    <dgm:pt modelId="{4B5B5523-2555-4675-AAEA-2537830C18C6}" type="parTrans" cxnId="{9BAF6DE1-1780-4EF3-9437-C2F81BFC4696}">
      <dgm:prSet/>
      <dgm:spPr/>
      <dgm:t>
        <a:bodyPr/>
        <a:lstStyle/>
        <a:p>
          <a:endParaRPr lang="x-none"/>
        </a:p>
      </dgm:t>
    </dgm:pt>
    <dgm:pt modelId="{22E0D711-2C06-4DFC-9079-F144BEE1A71A}" type="sibTrans" cxnId="{9BAF6DE1-1780-4EF3-9437-C2F81BFC4696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2913A4BE-C905-4A17-A0A7-3C9F736B4BA7}" type="pres">
      <dgm:prSet presAssocID="{03DE683A-8603-40CA-85F8-7A3C87A5CF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D8CCF5-1571-4A4F-B556-43A95AA5A3B4}" type="pres">
      <dgm:prSet presAssocID="{9F4051D5-EC5D-447B-8BAE-A82B2E8C964E}" presName="node" presStyleLbl="node1" presStyleIdx="0" presStyleCnt="6" custScaleX="1356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84C6FD-CC5A-48C8-9866-03F07B9363D0}" type="pres">
      <dgm:prSet presAssocID="{22E0D711-2C06-4DFC-9079-F144BEE1A71A}" presName="sibTrans" presStyleLbl="sibTrans2D1" presStyleIdx="0" presStyleCnt="6"/>
      <dgm:spPr/>
      <dgm:t>
        <a:bodyPr/>
        <a:lstStyle/>
        <a:p>
          <a:endParaRPr lang="es-MX"/>
        </a:p>
      </dgm:t>
    </dgm:pt>
    <dgm:pt modelId="{ADD8DF66-FD7A-40B2-BA26-D016D1FD5E87}" type="pres">
      <dgm:prSet presAssocID="{22E0D711-2C06-4DFC-9079-F144BEE1A71A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36997390-F619-48C4-BA42-0A823D9CF2B3}" type="pres">
      <dgm:prSet presAssocID="{098AAB82-E712-4C34-81B0-5E0EE66198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69619-0DDD-4475-9714-4626D8C46256}" type="pres">
      <dgm:prSet presAssocID="{91C74247-2C4D-4B81-A0C2-4010B8A44D8B}" presName="sibTrans" presStyleLbl="sibTrans2D1" presStyleIdx="1" presStyleCnt="6"/>
      <dgm:spPr/>
      <dgm:t>
        <a:bodyPr/>
        <a:lstStyle/>
        <a:p>
          <a:endParaRPr lang="es-MX"/>
        </a:p>
      </dgm:t>
    </dgm:pt>
    <dgm:pt modelId="{806900E3-3766-40EA-888F-12C29974B283}" type="pres">
      <dgm:prSet presAssocID="{91C74247-2C4D-4B81-A0C2-4010B8A44D8B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E196EBF8-2762-4CCC-BB1A-13A5281A7EEB}" type="pres">
      <dgm:prSet presAssocID="{BBCC5AD2-9284-4619-A505-F8199CC836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393B94-FCB8-4A8D-A486-555849FFEB17}" type="pres">
      <dgm:prSet presAssocID="{DA1DE007-EA1C-4264-8058-785BB01C2A7F}" presName="sibTrans" presStyleLbl="sibTrans2D1" presStyleIdx="2" presStyleCnt="6"/>
      <dgm:spPr/>
      <dgm:t>
        <a:bodyPr/>
        <a:lstStyle/>
        <a:p>
          <a:endParaRPr lang="es-MX"/>
        </a:p>
      </dgm:t>
    </dgm:pt>
    <dgm:pt modelId="{C92B7107-468D-47E8-9025-C62B3B1FBAE8}" type="pres">
      <dgm:prSet presAssocID="{DA1DE007-EA1C-4264-8058-785BB01C2A7F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63A41A3C-411E-40B3-9957-D60415923B97}" type="pres">
      <dgm:prSet presAssocID="{710B19CB-51B1-45F5-8021-263A123C7B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0F207E-F29C-4F87-AF0A-4A3469278BB3}" type="pres">
      <dgm:prSet presAssocID="{F191CAFB-0DA1-4E7C-8106-768F27336366}" presName="sibTrans" presStyleLbl="sibTrans2D1" presStyleIdx="3" presStyleCnt="6"/>
      <dgm:spPr/>
      <dgm:t>
        <a:bodyPr/>
        <a:lstStyle/>
        <a:p>
          <a:endParaRPr lang="es-MX"/>
        </a:p>
      </dgm:t>
    </dgm:pt>
    <dgm:pt modelId="{01B12A9D-8AC3-4460-A12A-EFF8409760EB}" type="pres">
      <dgm:prSet presAssocID="{F191CAFB-0DA1-4E7C-8106-768F27336366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33166E91-9CFE-4E9A-B569-80C2EA0962F3}" type="pres">
      <dgm:prSet presAssocID="{DC202502-2491-4CB1-9D1E-E80284A411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F046F9-B757-4429-9BC8-DAFAF2880C16}" type="pres">
      <dgm:prSet presAssocID="{98866E0E-2027-4091-98FB-26F36E9E88FA}" presName="sibTrans" presStyleLbl="sibTrans2D1" presStyleIdx="4" presStyleCnt="6"/>
      <dgm:spPr/>
      <dgm:t>
        <a:bodyPr/>
        <a:lstStyle/>
        <a:p>
          <a:endParaRPr lang="es-MX"/>
        </a:p>
      </dgm:t>
    </dgm:pt>
    <dgm:pt modelId="{B1EB91FE-FBBB-421A-B332-D1CDE6FCD874}" type="pres">
      <dgm:prSet presAssocID="{98866E0E-2027-4091-98FB-26F36E9E88FA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E0361EB5-B74B-4175-96D1-C334645AC537}" type="pres">
      <dgm:prSet presAssocID="{0636C512-B72D-49AC-BBFC-D3BEC9326A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4017C-C433-445A-8E70-FAEA595A3417}" type="pres">
      <dgm:prSet presAssocID="{95593A95-1919-4FB1-B030-FB58AD2CAF20}" presName="sibTrans" presStyleLbl="sibTrans2D1" presStyleIdx="5" presStyleCnt="6"/>
      <dgm:spPr/>
      <dgm:t>
        <a:bodyPr/>
        <a:lstStyle/>
        <a:p>
          <a:endParaRPr lang="es-MX"/>
        </a:p>
      </dgm:t>
    </dgm:pt>
    <dgm:pt modelId="{EB50668B-087F-446A-A28C-4012767D9FD0}" type="pres">
      <dgm:prSet presAssocID="{95593A95-1919-4FB1-B030-FB58AD2CAF20}" presName="connectorText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17AF3B4F-BF61-4099-95CE-0E3476FADAF8}" type="presOf" srcId="{95593A95-1919-4FB1-B030-FB58AD2CAF20}" destId="{7444017C-C433-445A-8E70-FAEA595A3417}" srcOrd="0" destOrd="0" presId="urn:microsoft.com/office/officeart/2005/8/layout/cycle2"/>
    <dgm:cxn modelId="{59411114-F798-4EA3-95F9-44174E7A09ED}" type="presOf" srcId="{0636C512-B72D-49AC-BBFC-D3BEC9326AF8}" destId="{E0361EB5-B74B-4175-96D1-C334645AC537}" srcOrd="0" destOrd="0" presId="urn:microsoft.com/office/officeart/2005/8/layout/cycle2"/>
    <dgm:cxn modelId="{8E1CD9B1-99D6-4F99-95B9-CBB3A1323E38}" type="presOf" srcId="{098AAB82-E712-4C34-81B0-5E0EE661989F}" destId="{36997390-F619-48C4-BA42-0A823D9CF2B3}" srcOrd="0" destOrd="0" presId="urn:microsoft.com/office/officeart/2005/8/layout/cycle2"/>
    <dgm:cxn modelId="{54462C40-9BF6-4F99-941B-667CD3A7E0D0}" type="presOf" srcId="{91C74247-2C4D-4B81-A0C2-4010B8A44D8B}" destId="{DF769619-0DDD-4475-9714-4626D8C46256}" srcOrd="0" destOrd="0" presId="urn:microsoft.com/office/officeart/2005/8/layout/cycle2"/>
    <dgm:cxn modelId="{A6AC059E-0063-4A38-85B9-0CBA5356935A}" type="presOf" srcId="{DC202502-2491-4CB1-9D1E-E80284A41100}" destId="{33166E91-9CFE-4E9A-B569-80C2EA0962F3}" srcOrd="0" destOrd="0" presId="urn:microsoft.com/office/officeart/2005/8/layout/cycle2"/>
    <dgm:cxn modelId="{9BAF6DE1-1780-4EF3-9437-C2F81BFC4696}" srcId="{03DE683A-8603-40CA-85F8-7A3C87A5CF27}" destId="{9F4051D5-EC5D-447B-8BAE-A82B2E8C964E}" srcOrd="0" destOrd="0" parTransId="{4B5B5523-2555-4675-AAEA-2537830C18C6}" sibTransId="{22E0D711-2C06-4DFC-9079-F144BEE1A71A}"/>
    <dgm:cxn modelId="{802B6E0F-26FF-46E3-831E-BC19153C716A}" type="presOf" srcId="{91C74247-2C4D-4B81-A0C2-4010B8A44D8B}" destId="{806900E3-3766-40EA-888F-12C29974B283}" srcOrd="1" destOrd="0" presId="urn:microsoft.com/office/officeart/2005/8/layout/cycle2"/>
    <dgm:cxn modelId="{A72F248E-94C2-48A0-9C81-7904B898392F}" type="presOf" srcId="{22E0D711-2C06-4DFC-9079-F144BEE1A71A}" destId="{8584C6FD-CC5A-48C8-9866-03F07B9363D0}" srcOrd="0" destOrd="0" presId="urn:microsoft.com/office/officeart/2005/8/layout/cycle2"/>
    <dgm:cxn modelId="{52FA99D7-CD45-4D60-88C4-DF5D824A2E0B}" srcId="{03DE683A-8603-40CA-85F8-7A3C87A5CF27}" destId="{0636C512-B72D-49AC-BBFC-D3BEC9326AF8}" srcOrd="5" destOrd="0" parTransId="{975F6529-C22C-49A9-8CC5-7B8E1AF0E03D}" sibTransId="{95593A95-1919-4FB1-B030-FB58AD2CAF20}"/>
    <dgm:cxn modelId="{3E37EB8B-3F68-4B76-BDE1-3D6A3F472A38}" type="presOf" srcId="{710B19CB-51B1-45F5-8021-263A123C7B03}" destId="{63A41A3C-411E-40B3-9957-D60415923B97}" srcOrd="0" destOrd="0" presId="urn:microsoft.com/office/officeart/2005/8/layout/cycle2"/>
    <dgm:cxn modelId="{64FE9530-C4A6-4531-8E48-AEEFFE9E9A85}" type="presOf" srcId="{95593A95-1919-4FB1-B030-FB58AD2CAF20}" destId="{EB50668B-087F-446A-A28C-4012767D9FD0}" srcOrd="1" destOrd="0" presId="urn:microsoft.com/office/officeart/2005/8/layout/cycle2"/>
    <dgm:cxn modelId="{04A56E6C-CABC-4032-B3DA-7ABF5B2EDC10}" type="presOf" srcId="{03DE683A-8603-40CA-85F8-7A3C87A5CF27}" destId="{2913A4BE-C905-4A17-A0A7-3C9F736B4BA7}" srcOrd="0" destOrd="0" presId="urn:microsoft.com/office/officeart/2005/8/layout/cycle2"/>
    <dgm:cxn modelId="{E2CF4D66-C70C-4CDA-B52B-489B9C38C720}" type="presOf" srcId="{F191CAFB-0DA1-4E7C-8106-768F27336366}" destId="{690F207E-F29C-4F87-AF0A-4A3469278BB3}" srcOrd="0" destOrd="0" presId="urn:microsoft.com/office/officeart/2005/8/layout/cycle2"/>
    <dgm:cxn modelId="{749DE874-80B3-4285-9381-E884BCF09A63}" type="presOf" srcId="{22E0D711-2C06-4DFC-9079-F144BEE1A71A}" destId="{ADD8DF66-FD7A-40B2-BA26-D016D1FD5E87}" srcOrd="1" destOrd="0" presId="urn:microsoft.com/office/officeart/2005/8/layout/cycle2"/>
    <dgm:cxn modelId="{2C9E3FC5-F5C2-4FC2-8F57-97DD46D4CA43}" srcId="{03DE683A-8603-40CA-85F8-7A3C87A5CF27}" destId="{BBCC5AD2-9284-4619-A505-F8199CC836E9}" srcOrd="2" destOrd="0" parTransId="{71F7E9C4-D87F-4EB5-8F1F-39B2F7374EF2}" sibTransId="{DA1DE007-EA1C-4264-8058-785BB01C2A7F}"/>
    <dgm:cxn modelId="{5D11D920-68FB-4D7C-8600-ACDD4C696E8F}" srcId="{03DE683A-8603-40CA-85F8-7A3C87A5CF27}" destId="{710B19CB-51B1-45F5-8021-263A123C7B03}" srcOrd="3" destOrd="0" parTransId="{577DB09A-11A6-4371-8848-70B8EE7A68B9}" sibTransId="{F191CAFB-0DA1-4E7C-8106-768F27336366}"/>
    <dgm:cxn modelId="{6A6F02DB-0DD0-4E12-9535-8475825B9DC1}" type="presOf" srcId="{F191CAFB-0DA1-4E7C-8106-768F27336366}" destId="{01B12A9D-8AC3-4460-A12A-EFF8409760EB}" srcOrd="1" destOrd="0" presId="urn:microsoft.com/office/officeart/2005/8/layout/cycle2"/>
    <dgm:cxn modelId="{3B1FBCA4-4F6D-4E56-A328-1832D6479B77}" type="presOf" srcId="{98866E0E-2027-4091-98FB-26F36E9E88FA}" destId="{83F046F9-B757-4429-9BC8-DAFAF2880C16}" srcOrd="0" destOrd="0" presId="urn:microsoft.com/office/officeart/2005/8/layout/cycle2"/>
    <dgm:cxn modelId="{1C4DDE08-C0E5-441A-A4F1-8DD384BEBD49}" type="presOf" srcId="{9F4051D5-EC5D-447B-8BAE-A82B2E8C964E}" destId="{07D8CCF5-1571-4A4F-B556-43A95AA5A3B4}" srcOrd="0" destOrd="0" presId="urn:microsoft.com/office/officeart/2005/8/layout/cycle2"/>
    <dgm:cxn modelId="{8EF1C97F-0094-4500-BBB1-D77C089DCCB6}" srcId="{03DE683A-8603-40CA-85F8-7A3C87A5CF27}" destId="{098AAB82-E712-4C34-81B0-5E0EE661989F}" srcOrd="1" destOrd="0" parTransId="{512D5AC0-FD89-4FCA-BF62-FDEA7936D827}" sibTransId="{91C74247-2C4D-4B81-A0C2-4010B8A44D8B}"/>
    <dgm:cxn modelId="{07AAAD95-F1A0-4C80-B39D-DE8D85C4563E}" type="presOf" srcId="{98866E0E-2027-4091-98FB-26F36E9E88FA}" destId="{B1EB91FE-FBBB-421A-B332-D1CDE6FCD874}" srcOrd="1" destOrd="0" presId="urn:microsoft.com/office/officeart/2005/8/layout/cycle2"/>
    <dgm:cxn modelId="{08F913E5-749C-4DF7-95F0-A5C368B666FA}" type="presOf" srcId="{DA1DE007-EA1C-4264-8058-785BB01C2A7F}" destId="{D4393B94-FCB8-4A8D-A486-555849FFEB17}" srcOrd="0" destOrd="0" presId="urn:microsoft.com/office/officeart/2005/8/layout/cycle2"/>
    <dgm:cxn modelId="{96D6309B-3CC9-490E-A7F0-728C66BB844B}" srcId="{03DE683A-8603-40CA-85F8-7A3C87A5CF27}" destId="{DC202502-2491-4CB1-9D1E-E80284A41100}" srcOrd="4" destOrd="0" parTransId="{BADE1E31-52B1-4FF0-86E0-1A90C50F3CD7}" sibTransId="{98866E0E-2027-4091-98FB-26F36E9E88FA}"/>
    <dgm:cxn modelId="{1C6DB69A-59AC-4F30-BD1D-706B5C0DF47C}" type="presOf" srcId="{DA1DE007-EA1C-4264-8058-785BB01C2A7F}" destId="{C92B7107-468D-47E8-9025-C62B3B1FBAE8}" srcOrd="1" destOrd="0" presId="urn:microsoft.com/office/officeart/2005/8/layout/cycle2"/>
    <dgm:cxn modelId="{2D4AF21E-57B8-4AF9-8770-5F9AB7B4489C}" type="presOf" srcId="{BBCC5AD2-9284-4619-A505-F8199CC836E9}" destId="{E196EBF8-2762-4CCC-BB1A-13A5281A7EEB}" srcOrd="0" destOrd="0" presId="urn:microsoft.com/office/officeart/2005/8/layout/cycle2"/>
    <dgm:cxn modelId="{1CB324B4-8DF9-4B51-8627-BB227D437358}" type="presParOf" srcId="{2913A4BE-C905-4A17-A0A7-3C9F736B4BA7}" destId="{07D8CCF5-1571-4A4F-B556-43A95AA5A3B4}" srcOrd="0" destOrd="0" presId="urn:microsoft.com/office/officeart/2005/8/layout/cycle2"/>
    <dgm:cxn modelId="{25BEF458-00CB-4C27-909B-8C41644F2F98}" type="presParOf" srcId="{2913A4BE-C905-4A17-A0A7-3C9F736B4BA7}" destId="{8584C6FD-CC5A-48C8-9866-03F07B9363D0}" srcOrd="1" destOrd="0" presId="urn:microsoft.com/office/officeart/2005/8/layout/cycle2"/>
    <dgm:cxn modelId="{31021EB9-9574-4B10-AAA6-AE37A59455B8}" type="presParOf" srcId="{8584C6FD-CC5A-48C8-9866-03F07B9363D0}" destId="{ADD8DF66-FD7A-40B2-BA26-D016D1FD5E87}" srcOrd="0" destOrd="0" presId="urn:microsoft.com/office/officeart/2005/8/layout/cycle2"/>
    <dgm:cxn modelId="{39D89DE4-321B-4F1D-BBEC-83E024F2A95F}" type="presParOf" srcId="{2913A4BE-C905-4A17-A0A7-3C9F736B4BA7}" destId="{36997390-F619-48C4-BA42-0A823D9CF2B3}" srcOrd="2" destOrd="0" presId="urn:microsoft.com/office/officeart/2005/8/layout/cycle2"/>
    <dgm:cxn modelId="{70EE4F87-601C-4992-BC7A-BD769795AC80}" type="presParOf" srcId="{2913A4BE-C905-4A17-A0A7-3C9F736B4BA7}" destId="{DF769619-0DDD-4475-9714-4626D8C46256}" srcOrd="3" destOrd="0" presId="urn:microsoft.com/office/officeart/2005/8/layout/cycle2"/>
    <dgm:cxn modelId="{F7944D84-05F0-43DB-A3A9-0BD5E79A67CC}" type="presParOf" srcId="{DF769619-0DDD-4475-9714-4626D8C46256}" destId="{806900E3-3766-40EA-888F-12C29974B283}" srcOrd="0" destOrd="0" presId="urn:microsoft.com/office/officeart/2005/8/layout/cycle2"/>
    <dgm:cxn modelId="{07FB6799-18BC-46BD-BB28-38FFDC6A08BF}" type="presParOf" srcId="{2913A4BE-C905-4A17-A0A7-3C9F736B4BA7}" destId="{E196EBF8-2762-4CCC-BB1A-13A5281A7EEB}" srcOrd="4" destOrd="0" presId="urn:microsoft.com/office/officeart/2005/8/layout/cycle2"/>
    <dgm:cxn modelId="{236B591A-0CB3-4CDC-AA86-ACF943A5399C}" type="presParOf" srcId="{2913A4BE-C905-4A17-A0A7-3C9F736B4BA7}" destId="{D4393B94-FCB8-4A8D-A486-555849FFEB17}" srcOrd="5" destOrd="0" presId="urn:microsoft.com/office/officeart/2005/8/layout/cycle2"/>
    <dgm:cxn modelId="{08189D15-0917-468A-95AF-B386B34265CD}" type="presParOf" srcId="{D4393B94-FCB8-4A8D-A486-555849FFEB17}" destId="{C92B7107-468D-47E8-9025-C62B3B1FBAE8}" srcOrd="0" destOrd="0" presId="urn:microsoft.com/office/officeart/2005/8/layout/cycle2"/>
    <dgm:cxn modelId="{FB31817D-2EFC-474B-8F92-EDCB53478BB1}" type="presParOf" srcId="{2913A4BE-C905-4A17-A0A7-3C9F736B4BA7}" destId="{63A41A3C-411E-40B3-9957-D60415923B97}" srcOrd="6" destOrd="0" presId="urn:microsoft.com/office/officeart/2005/8/layout/cycle2"/>
    <dgm:cxn modelId="{A73AAAF6-B3B9-48AA-AA39-12A4ABDBC149}" type="presParOf" srcId="{2913A4BE-C905-4A17-A0A7-3C9F736B4BA7}" destId="{690F207E-F29C-4F87-AF0A-4A3469278BB3}" srcOrd="7" destOrd="0" presId="urn:microsoft.com/office/officeart/2005/8/layout/cycle2"/>
    <dgm:cxn modelId="{E4F5D3CA-39F3-47FA-B7AC-D753403B8472}" type="presParOf" srcId="{690F207E-F29C-4F87-AF0A-4A3469278BB3}" destId="{01B12A9D-8AC3-4460-A12A-EFF8409760EB}" srcOrd="0" destOrd="0" presId="urn:microsoft.com/office/officeart/2005/8/layout/cycle2"/>
    <dgm:cxn modelId="{ED5D9763-39A7-4538-BA91-534BA6EB7A81}" type="presParOf" srcId="{2913A4BE-C905-4A17-A0A7-3C9F736B4BA7}" destId="{33166E91-9CFE-4E9A-B569-80C2EA0962F3}" srcOrd="8" destOrd="0" presId="urn:microsoft.com/office/officeart/2005/8/layout/cycle2"/>
    <dgm:cxn modelId="{FA86272E-94E7-4CF1-B6AF-7A81CC74574A}" type="presParOf" srcId="{2913A4BE-C905-4A17-A0A7-3C9F736B4BA7}" destId="{83F046F9-B757-4429-9BC8-DAFAF2880C16}" srcOrd="9" destOrd="0" presId="urn:microsoft.com/office/officeart/2005/8/layout/cycle2"/>
    <dgm:cxn modelId="{1644330A-DD67-4AEC-BEF8-BDDCCC7958F4}" type="presParOf" srcId="{83F046F9-B757-4429-9BC8-DAFAF2880C16}" destId="{B1EB91FE-FBBB-421A-B332-D1CDE6FCD874}" srcOrd="0" destOrd="0" presId="urn:microsoft.com/office/officeart/2005/8/layout/cycle2"/>
    <dgm:cxn modelId="{B26A92BA-BE2D-4363-8FF8-2412D09CC060}" type="presParOf" srcId="{2913A4BE-C905-4A17-A0A7-3C9F736B4BA7}" destId="{E0361EB5-B74B-4175-96D1-C334645AC537}" srcOrd="10" destOrd="0" presId="urn:microsoft.com/office/officeart/2005/8/layout/cycle2"/>
    <dgm:cxn modelId="{31AB065D-2DD5-4CBF-9F5C-1FD4AF54EA41}" type="presParOf" srcId="{2913A4BE-C905-4A17-A0A7-3C9F736B4BA7}" destId="{7444017C-C433-445A-8E70-FAEA595A3417}" srcOrd="11" destOrd="0" presId="urn:microsoft.com/office/officeart/2005/8/layout/cycle2"/>
    <dgm:cxn modelId="{1C70492E-EE24-45B4-9947-E52C64BECEF5}" type="presParOf" srcId="{7444017C-C433-445A-8E70-FAEA595A3417}" destId="{EB50668B-087F-446A-A28C-4012767D9F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DE683A-8603-40CA-85F8-7A3C87A5CF2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BBCC5AD2-9284-4619-A505-F8199CC836E9}">
      <dgm:prSet phldrT="[Texto]"/>
      <dgm:spPr>
        <a:solidFill>
          <a:srgbClr val="FFFF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San Carlos</a:t>
          </a:r>
        </a:p>
      </dgm:t>
    </dgm:pt>
    <dgm:pt modelId="{71F7E9C4-D87F-4EB5-8F1F-39B2F7374EF2}" type="parTrans" cxnId="{2C9E3FC5-F5C2-4FC2-8F57-97DD46D4CA43}">
      <dgm:prSet/>
      <dgm:spPr/>
      <dgm:t>
        <a:bodyPr/>
        <a:lstStyle/>
        <a:p>
          <a:endParaRPr lang="x-none"/>
        </a:p>
      </dgm:t>
    </dgm:pt>
    <dgm:pt modelId="{DA1DE007-EA1C-4264-8058-785BB01C2A7F}" type="sibTrans" cxnId="{2C9E3FC5-F5C2-4FC2-8F57-97DD46D4CA43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710B19CB-51B1-45F5-8021-263A123C7B03}">
      <dgm:prSet phldrT="[Texto]"/>
      <dgm:spPr>
        <a:solidFill>
          <a:srgbClr val="FFC0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Boaco</a:t>
          </a:r>
        </a:p>
      </dgm:t>
    </dgm:pt>
    <dgm:pt modelId="{577DB09A-11A6-4371-8848-70B8EE7A68B9}" type="parTrans" cxnId="{5D11D920-68FB-4D7C-8600-ACDD4C696E8F}">
      <dgm:prSet/>
      <dgm:spPr/>
      <dgm:t>
        <a:bodyPr/>
        <a:lstStyle/>
        <a:p>
          <a:endParaRPr lang="x-none"/>
        </a:p>
      </dgm:t>
    </dgm:pt>
    <dgm:pt modelId="{F191CAFB-0DA1-4E7C-8106-768F27336366}" type="sibTrans" cxnId="{5D11D920-68FB-4D7C-8600-ACDD4C696E8F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DC202502-2491-4CB1-9D1E-E80284A41100}">
      <dgm:prSet phldrT="[Texto]"/>
      <dgm:spPr>
        <a:solidFill>
          <a:srgbClr val="FFFF00"/>
        </a:solidFill>
      </dgm:spPr>
      <dgm:t>
        <a:bodyPr/>
        <a:lstStyle/>
        <a:p>
          <a:r>
            <a:rPr lang="x-none" b="1" dirty="0">
              <a:solidFill>
                <a:schemeClr val="tx1"/>
              </a:solidFill>
            </a:rPr>
            <a:t>Juigalpa</a:t>
          </a:r>
        </a:p>
      </dgm:t>
    </dgm:pt>
    <dgm:pt modelId="{BADE1E31-52B1-4FF0-86E0-1A90C50F3CD7}" type="parTrans" cxnId="{96D6309B-3CC9-490E-A7F0-728C66BB844B}">
      <dgm:prSet/>
      <dgm:spPr/>
      <dgm:t>
        <a:bodyPr/>
        <a:lstStyle/>
        <a:p>
          <a:endParaRPr lang="x-none"/>
        </a:p>
      </dgm:t>
    </dgm:pt>
    <dgm:pt modelId="{98866E0E-2027-4091-98FB-26F36E9E88FA}" type="sibTrans" cxnId="{96D6309B-3CC9-490E-A7F0-728C66BB844B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0636C512-B72D-49AC-BBFC-D3BEC9326AF8}">
      <dgm:prSet phldrT="[Texto]" custT="1"/>
      <dgm:spPr>
        <a:solidFill>
          <a:srgbClr val="FFC000"/>
        </a:solidFill>
      </dgm:spPr>
      <dgm:t>
        <a:bodyPr/>
        <a:lstStyle/>
        <a:p>
          <a:r>
            <a:rPr lang="x-none" sz="1400" b="1" dirty="0">
              <a:solidFill>
                <a:schemeClr val="tx1"/>
              </a:solidFill>
            </a:rPr>
            <a:t>Rancho Grande</a:t>
          </a:r>
        </a:p>
      </dgm:t>
    </dgm:pt>
    <dgm:pt modelId="{975F6529-C22C-49A9-8CC5-7B8E1AF0E03D}" type="parTrans" cxnId="{52FA99D7-CD45-4D60-88C4-DF5D824A2E0B}">
      <dgm:prSet/>
      <dgm:spPr/>
      <dgm:t>
        <a:bodyPr/>
        <a:lstStyle/>
        <a:p>
          <a:endParaRPr lang="x-none"/>
        </a:p>
      </dgm:t>
    </dgm:pt>
    <dgm:pt modelId="{95593A95-1919-4FB1-B030-FB58AD2CAF20}" type="sibTrans" cxnId="{52FA99D7-CD45-4D60-88C4-DF5D824A2E0B}">
      <dgm:prSet/>
      <dgm:spPr>
        <a:solidFill>
          <a:schemeClr val="tx2"/>
        </a:solidFill>
      </dgm:spPr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9F4051D5-EC5D-447B-8BAE-A82B2E8C964E}">
      <dgm:prSet custT="1"/>
      <dgm:spPr>
        <a:solidFill>
          <a:srgbClr val="FFFF00"/>
        </a:solidFill>
      </dgm:spPr>
      <dgm:t>
        <a:bodyPr/>
        <a:lstStyle/>
        <a:p>
          <a:r>
            <a:rPr lang="x-none" sz="1400" b="1" dirty="0">
              <a:solidFill>
                <a:schemeClr val="tx1"/>
              </a:solidFill>
            </a:rPr>
            <a:t>Rio</a:t>
          </a:r>
          <a:r>
            <a:rPr lang="x-none" sz="1400" b="1" baseline="0" dirty="0">
              <a:solidFill>
                <a:schemeClr val="tx1"/>
              </a:solidFill>
            </a:rPr>
            <a:t> Blanco</a:t>
          </a:r>
          <a:endParaRPr lang="x-none" sz="1400" b="1" dirty="0">
            <a:solidFill>
              <a:schemeClr val="tx1"/>
            </a:solidFill>
          </a:endParaRPr>
        </a:p>
      </dgm:t>
    </dgm:pt>
    <dgm:pt modelId="{4B5B5523-2555-4675-AAEA-2537830C18C6}" type="parTrans" cxnId="{9BAF6DE1-1780-4EF3-9437-C2F81BFC4696}">
      <dgm:prSet/>
      <dgm:spPr/>
      <dgm:t>
        <a:bodyPr/>
        <a:lstStyle/>
        <a:p>
          <a:endParaRPr lang="x-none"/>
        </a:p>
      </dgm:t>
    </dgm:pt>
    <dgm:pt modelId="{22E0D711-2C06-4DFC-9079-F144BEE1A71A}" type="sibTrans" cxnId="{9BAF6DE1-1780-4EF3-9437-C2F81BFC4696}">
      <dgm:prSet/>
      <dgm:spPr>
        <a:solidFill>
          <a:schemeClr val="tx2"/>
        </a:solidFill>
      </dgm:spPr>
      <dgm:t>
        <a:bodyPr/>
        <a:lstStyle/>
        <a:p>
          <a:endParaRPr lang="x-none"/>
        </a:p>
      </dgm:t>
    </dgm:pt>
    <dgm:pt modelId="{2913A4BE-C905-4A17-A0A7-3C9F736B4BA7}" type="pres">
      <dgm:prSet presAssocID="{03DE683A-8603-40CA-85F8-7A3C87A5CF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D8CCF5-1571-4A4F-B556-43A95AA5A3B4}" type="pres">
      <dgm:prSet presAssocID="{9F4051D5-EC5D-447B-8BAE-A82B2E8C964E}" presName="node" presStyleLbl="node1" presStyleIdx="0" presStyleCnt="5" custScaleX="1356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84C6FD-CC5A-48C8-9866-03F07B9363D0}" type="pres">
      <dgm:prSet presAssocID="{22E0D711-2C06-4DFC-9079-F144BEE1A71A}" presName="sibTrans" presStyleLbl="sibTrans2D1" presStyleIdx="0" presStyleCnt="5"/>
      <dgm:spPr/>
      <dgm:t>
        <a:bodyPr/>
        <a:lstStyle/>
        <a:p>
          <a:endParaRPr lang="es-MX"/>
        </a:p>
      </dgm:t>
    </dgm:pt>
    <dgm:pt modelId="{ADD8DF66-FD7A-40B2-BA26-D016D1FD5E87}" type="pres">
      <dgm:prSet presAssocID="{22E0D711-2C06-4DFC-9079-F144BEE1A71A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E196EBF8-2762-4CCC-BB1A-13A5281A7EEB}" type="pres">
      <dgm:prSet presAssocID="{BBCC5AD2-9284-4619-A505-F8199CC836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393B94-FCB8-4A8D-A486-555849FFEB17}" type="pres">
      <dgm:prSet presAssocID="{DA1DE007-EA1C-4264-8058-785BB01C2A7F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92B7107-468D-47E8-9025-C62B3B1FBAE8}" type="pres">
      <dgm:prSet presAssocID="{DA1DE007-EA1C-4264-8058-785BB01C2A7F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63A41A3C-411E-40B3-9957-D60415923B97}" type="pres">
      <dgm:prSet presAssocID="{710B19CB-51B1-45F5-8021-263A123C7B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0F207E-F29C-4F87-AF0A-4A3469278BB3}" type="pres">
      <dgm:prSet presAssocID="{F191CAFB-0DA1-4E7C-8106-768F27336366}" presName="sibTrans" presStyleLbl="sibTrans2D1" presStyleIdx="2" presStyleCnt="5"/>
      <dgm:spPr/>
      <dgm:t>
        <a:bodyPr/>
        <a:lstStyle/>
        <a:p>
          <a:endParaRPr lang="es-MX"/>
        </a:p>
      </dgm:t>
    </dgm:pt>
    <dgm:pt modelId="{01B12A9D-8AC3-4460-A12A-EFF8409760EB}" type="pres">
      <dgm:prSet presAssocID="{F191CAFB-0DA1-4E7C-8106-768F27336366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33166E91-9CFE-4E9A-B569-80C2EA0962F3}" type="pres">
      <dgm:prSet presAssocID="{DC202502-2491-4CB1-9D1E-E80284A411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F046F9-B757-4429-9BC8-DAFAF2880C16}" type="pres">
      <dgm:prSet presAssocID="{98866E0E-2027-4091-98FB-26F36E9E88FA}" presName="sibTrans" presStyleLbl="sibTrans2D1" presStyleIdx="3" presStyleCnt="5"/>
      <dgm:spPr/>
      <dgm:t>
        <a:bodyPr/>
        <a:lstStyle/>
        <a:p>
          <a:endParaRPr lang="es-MX"/>
        </a:p>
      </dgm:t>
    </dgm:pt>
    <dgm:pt modelId="{B1EB91FE-FBBB-421A-B332-D1CDE6FCD874}" type="pres">
      <dgm:prSet presAssocID="{98866E0E-2027-4091-98FB-26F36E9E88FA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E0361EB5-B74B-4175-96D1-C334645AC537}" type="pres">
      <dgm:prSet presAssocID="{0636C512-B72D-49AC-BBFC-D3BEC9326A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4017C-C433-445A-8E70-FAEA595A3417}" type="pres">
      <dgm:prSet presAssocID="{95593A95-1919-4FB1-B030-FB58AD2CAF20}" presName="sibTrans" presStyleLbl="sibTrans2D1" presStyleIdx="4" presStyleCnt="5"/>
      <dgm:spPr/>
      <dgm:t>
        <a:bodyPr/>
        <a:lstStyle/>
        <a:p>
          <a:endParaRPr lang="es-MX"/>
        </a:p>
      </dgm:t>
    </dgm:pt>
    <dgm:pt modelId="{EB50668B-087F-446A-A28C-4012767D9FD0}" type="pres">
      <dgm:prSet presAssocID="{95593A95-1919-4FB1-B030-FB58AD2CAF20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2CF4D66-C70C-4CDA-B52B-489B9C38C720}" type="presOf" srcId="{F191CAFB-0DA1-4E7C-8106-768F27336366}" destId="{690F207E-F29C-4F87-AF0A-4A3469278BB3}" srcOrd="0" destOrd="0" presId="urn:microsoft.com/office/officeart/2005/8/layout/cycle2"/>
    <dgm:cxn modelId="{04A56E6C-CABC-4032-B3DA-7ABF5B2EDC10}" type="presOf" srcId="{03DE683A-8603-40CA-85F8-7A3C87A5CF27}" destId="{2913A4BE-C905-4A17-A0A7-3C9F736B4BA7}" srcOrd="0" destOrd="0" presId="urn:microsoft.com/office/officeart/2005/8/layout/cycle2"/>
    <dgm:cxn modelId="{1C6DB69A-59AC-4F30-BD1D-706B5C0DF47C}" type="presOf" srcId="{DA1DE007-EA1C-4264-8058-785BB01C2A7F}" destId="{C92B7107-468D-47E8-9025-C62B3B1FBAE8}" srcOrd="1" destOrd="0" presId="urn:microsoft.com/office/officeart/2005/8/layout/cycle2"/>
    <dgm:cxn modelId="{17AF3B4F-BF61-4099-95CE-0E3476FADAF8}" type="presOf" srcId="{95593A95-1919-4FB1-B030-FB58AD2CAF20}" destId="{7444017C-C433-445A-8E70-FAEA595A3417}" srcOrd="0" destOrd="0" presId="urn:microsoft.com/office/officeart/2005/8/layout/cycle2"/>
    <dgm:cxn modelId="{08F913E5-749C-4DF7-95F0-A5C368B666FA}" type="presOf" srcId="{DA1DE007-EA1C-4264-8058-785BB01C2A7F}" destId="{D4393B94-FCB8-4A8D-A486-555849FFEB17}" srcOrd="0" destOrd="0" presId="urn:microsoft.com/office/officeart/2005/8/layout/cycle2"/>
    <dgm:cxn modelId="{59411114-F798-4EA3-95F9-44174E7A09ED}" type="presOf" srcId="{0636C512-B72D-49AC-BBFC-D3BEC9326AF8}" destId="{E0361EB5-B74B-4175-96D1-C334645AC537}" srcOrd="0" destOrd="0" presId="urn:microsoft.com/office/officeart/2005/8/layout/cycle2"/>
    <dgm:cxn modelId="{2C9E3FC5-F5C2-4FC2-8F57-97DD46D4CA43}" srcId="{03DE683A-8603-40CA-85F8-7A3C87A5CF27}" destId="{BBCC5AD2-9284-4619-A505-F8199CC836E9}" srcOrd="1" destOrd="0" parTransId="{71F7E9C4-D87F-4EB5-8F1F-39B2F7374EF2}" sibTransId="{DA1DE007-EA1C-4264-8058-785BB01C2A7F}"/>
    <dgm:cxn modelId="{64FE9530-C4A6-4531-8E48-AEEFFE9E9A85}" type="presOf" srcId="{95593A95-1919-4FB1-B030-FB58AD2CAF20}" destId="{EB50668B-087F-446A-A28C-4012767D9FD0}" srcOrd="1" destOrd="0" presId="urn:microsoft.com/office/officeart/2005/8/layout/cycle2"/>
    <dgm:cxn modelId="{96D6309B-3CC9-490E-A7F0-728C66BB844B}" srcId="{03DE683A-8603-40CA-85F8-7A3C87A5CF27}" destId="{DC202502-2491-4CB1-9D1E-E80284A41100}" srcOrd="3" destOrd="0" parTransId="{BADE1E31-52B1-4FF0-86E0-1A90C50F3CD7}" sibTransId="{98866E0E-2027-4091-98FB-26F36E9E88FA}"/>
    <dgm:cxn modelId="{A6AC059E-0063-4A38-85B9-0CBA5356935A}" type="presOf" srcId="{DC202502-2491-4CB1-9D1E-E80284A41100}" destId="{33166E91-9CFE-4E9A-B569-80C2EA0962F3}" srcOrd="0" destOrd="0" presId="urn:microsoft.com/office/officeart/2005/8/layout/cycle2"/>
    <dgm:cxn modelId="{6A6F02DB-0DD0-4E12-9535-8475825B9DC1}" type="presOf" srcId="{F191CAFB-0DA1-4E7C-8106-768F27336366}" destId="{01B12A9D-8AC3-4460-A12A-EFF8409760EB}" srcOrd="1" destOrd="0" presId="urn:microsoft.com/office/officeart/2005/8/layout/cycle2"/>
    <dgm:cxn modelId="{9BAF6DE1-1780-4EF3-9437-C2F81BFC4696}" srcId="{03DE683A-8603-40CA-85F8-7A3C87A5CF27}" destId="{9F4051D5-EC5D-447B-8BAE-A82B2E8C964E}" srcOrd="0" destOrd="0" parTransId="{4B5B5523-2555-4675-AAEA-2537830C18C6}" sibTransId="{22E0D711-2C06-4DFC-9079-F144BEE1A71A}"/>
    <dgm:cxn modelId="{1C4DDE08-C0E5-441A-A4F1-8DD384BEBD49}" type="presOf" srcId="{9F4051D5-EC5D-447B-8BAE-A82B2E8C964E}" destId="{07D8CCF5-1571-4A4F-B556-43A95AA5A3B4}" srcOrd="0" destOrd="0" presId="urn:microsoft.com/office/officeart/2005/8/layout/cycle2"/>
    <dgm:cxn modelId="{52FA99D7-CD45-4D60-88C4-DF5D824A2E0B}" srcId="{03DE683A-8603-40CA-85F8-7A3C87A5CF27}" destId="{0636C512-B72D-49AC-BBFC-D3BEC9326AF8}" srcOrd="4" destOrd="0" parTransId="{975F6529-C22C-49A9-8CC5-7B8E1AF0E03D}" sibTransId="{95593A95-1919-4FB1-B030-FB58AD2CAF20}"/>
    <dgm:cxn modelId="{3E37EB8B-3F68-4B76-BDE1-3D6A3F472A38}" type="presOf" srcId="{710B19CB-51B1-45F5-8021-263A123C7B03}" destId="{63A41A3C-411E-40B3-9957-D60415923B97}" srcOrd="0" destOrd="0" presId="urn:microsoft.com/office/officeart/2005/8/layout/cycle2"/>
    <dgm:cxn modelId="{749DE874-80B3-4285-9381-E884BCF09A63}" type="presOf" srcId="{22E0D711-2C06-4DFC-9079-F144BEE1A71A}" destId="{ADD8DF66-FD7A-40B2-BA26-D016D1FD5E87}" srcOrd="1" destOrd="0" presId="urn:microsoft.com/office/officeart/2005/8/layout/cycle2"/>
    <dgm:cxn modelId="{07AAAD95-F1A0-4C80-B39D-DE8D85C4563E}" type="presOf" srcId="{98866E0E-2027-4091-98FB-26F36E9E88FA}" destId="{B1EB91FE-FBBB-421A-B332-D1CDE6FCD874}" srcOrd="1" destOrd="0" presId="urn:microsoft.com/office/officeart/2005/8/layout/cycle2"/>
    <dgm:cxn modelId="{5D11D920-68FB-4D7C-8600-ACDD4C696E8F}" srcId="{03DE683A-8603-40CA-85F8-7A3C87A5CF27}" destId="{710B19CB-51B1-45F5-8021-263A123C7B03}" srcOrd="2" destOrd="0" parTransId="{577DB09A-11A6-4371-8848-70B8EE7A68B9}" sibTransId="{F191CAFB-0DA1-4E7C-8106-768F27336366}"/>
    <dgm:cxn modelId="{A72F248E-94C2-48A0-9C81-7904B898392F}" type="presOf" srcId="{22E0D711-2C06-4DFC-9079-F144BEE1A71A}" destId="{8584C6FD-CC5A-48C8-9866-03F07B9363D0}" srcOrd="0" destOrd="0" presId="urn:microsoft.com/office/officeart/2005/8/layout/cycle2"/>
    <dgm:cxn modelId="{2D4AF21E-57B8-4AF9-8770-5F9AB7B4489C}" type="presOf" srcId="{BBCC5AD2-9284-4619-A505-F8199CC836E9}" destId="{E196EBF8-2762-4CCC-BB1A-13A5281A7EEB}" srcOrd="0" destOrd="0" presId="urn:microsoft.com/office/officeart/2005/8/layout/cycle2"/>
    <dgm:cxn modelId="{3B1FBCA4-4F6D-4E56-A328-1832D6479B77}" type="presOf" srcId="{98866E0E-2027-4091-98FB-26F36E9E88FA}" destId="{83F046F9-B757-4429-9BC8-DAFAF2880C16}" srcOrd="0" destOrd="0" presId="urn:microsoft.com/office/officeart/2005/8/layout/cycle2"/>
    <dgm:cxn modelId="{1CB324B4-8DF9-4B51-8627-BB227D437358}" type="presParOf" srcId="{2913A4BE-C905-4A17-A0A7-3C9F736B4BA7}" destId="{07D8CCF5-1571-4A4F-B556-43A95AA5A3B4}" srcOrd="0" destOrd="0" presId="urn:microsoft.com/office/officeart/2005/8/layout/cycle2"/>
    <dgm:cxn modelId="{25BEF458-00CB-4C27-909B-8C41644F2F98}" type="presParOf" srcId="{2913A4BE-C905-4A17-A0A7-3C9F736B4BA7}" destId="{8584C6FD-CC5A-48C8-9866-03F07B9363D0}" srcOrd="1" destOrd="0" presId="urn:microsoft.com/office/officeart/2005/8/layout/cycle2"/>
    <dgm:cxn modelId="{31021EB9-9574-4B10-AAA6-AE37A59455B8}" type="presParOf" srcId="{8584C6FD-CC5A-48C8-9866-03F07B9363D0}" destId="{ADD8DF66-FD7A-40B2-BA26-D016D1FD5E87}" srcOrd="0" destOrd="0" presId="urn:microsoft.com/office/officeart/2005/8/layout/cycle2"/>
    <dgm:cxn modelId="{07FB6799-18BC-46BD-BB28-38FFDC6A08BF}" type="presParOf" srcId="{2913A4BE-C905-4A17-A0A7-3C9F736B4BA7}" destId="{E196EBF8-2762-4CCC-BB1A-13A5281A7EEB}" srcOrd="2" destOrd="0" presId="urn:microsoft.com/office/officeart/2005/8/layout/cycle2"/>
    <dgm:cxn modelId="{236B591A-0CB3-4CDC-AA86-ACF943A5399C}" type="presParOf" srcId="{2913A4BE-C905-4A17-A0A7-3C9F736B4BA7}" destId="{D4393B94-FCB8-4A8D-A486-555849FFEB17}" srcOrd="3" destOrd="0" presId="urn:microsoft.com/office/officeart/2005/8/layout/cycle2"/>
    <dgm:cxn modelId="{08189D15-0917-468A-95AF-B386B34265CD}" type="presParOf" srcId="{D4393B94-FCB8-4A8D-A486-555849FFEB17}" destId="{C92B7107-468D-47E8-9025-C62B3B1FBAE8}" srcOrd="0" destOrd="0" presId="urn:microsoft.com/office/officeart/2005/8/layout/cycle2"/>
    <dgm:cxn modelId="{FB31817D-2EFC-474B-8F92-EDCB53478BB1}" type="presParOf" srcId="{2913A4BE-C905-4A17-A0A7-3C9F736B4BA7}" destId="{63A41A3C-411E-40B3-9957-D60415923B97}" srcOrd="4" destOrd="0" presId="urn:microsoft.com/office/officeart/2005/8/layout/cycle2"/>
    <dgm:cxn modelId="{A73AAAF6-B3B9-48AA-AA39-12A4ABDBC149}" type="presParOf" srcId="{2913A4BE-C905-4A17-A0A7-3C9F736B4BA7}" destId="{690F207E-F29C-4F87-AF0A-4A3469278BB3}" srcOrd="5" destOrd="0" presId="urn:microsoft.com/office/officeart/2005/8/layout/cycle2"/>
    <dgm:cxn modelId="{E4F5D3CA-39F3-47FA-B7AC-D753403B8472}" type="presParOf" srcId="{690F207E-F29C-4F87-AF0A-4A3469278BB3}" destId="{01B12A9D-8AC3-4460-A12A-EFF8409760EB}" srcOrd="0" destOrd="0" presId="urn:microsoft.com/office/officeart/2005/8/layout/cycle2"/>
    <dgm:cxn modelId="{ED5D9763-39A7-4538-BA91-534BA6EB7A81}" type="presParOf" srcId="{2913A4BE-C905-4A17-A0A7-3C9F736B4BA7}" destId="{33166E91-9CFE-4E9A-B569-80C2EA0962F3}" srcOrd="6" destOrd="0" presId="urn:microsoft.com/office/officeart/2005/8/layout/cycle2"/>
    <dgm:cxn modelId="{FA86272E-94E7-4CF1-B6AF-7A81CC74574A}" type="presParOf" srcId="{2913A4BE-C905-4A17-A0A7-3C9F736B4BA7}" destId="{83F046F9-B757-4429-9BC8-DAFAF2880C16}" srcOrd="7" destOrd="0" presId="urn:microsoft.com/office/officeart/2005/8/layout/cycle2"/>
    <dgm:cxn modelId="{1644330A-DD67-4AEC-BEF8-BDDCCC7958F4}" type="presParOf" srcId="{83F046F9-B757-4429-9BC8-DAFAF2880C16}" destId="{B1EB91FE-FBBB-421A-B332-D1CDE6FCD874}" srcOrd="0" destOrd="0" presId="urn:microsoft.com/office/officeart/2005/8/layout/cycle2"/>
    <dgm:cxn modelId="{B26A92BA-BE2D-4363-8FF8-2412D09CC060}" type="presParOf" srcId="{2913A4BE-C905-4A17-A0A7-3C9F736B4BA7}" destId="{E0361EB5-B74B-4175-96D1-C334645AC537}" srcOrd="8" destOrd="0" presId="urn:microsoft.com/office/officeart/2005/8/layout/cycle2"/>
    <dgm:cxn modelId="{31AB065D-2DD5-4CBF-9F5C-1FD4AF54EA41}" type="presParOf" srcId="{2913A4BE-C905-4A17-A0A7-3C9F736B4BA7}" destId="{7444017C-C433-445A-8E70-FAEA595A3417}" srcOrd="9" destOrd="0" presId="urn:microsoft.com/office/officeart/2005/8/layout/cycle2"/>
    <dgm:cxn modelId="{1C70492E-EE24-45B4-9947-E52C64BECEF5}" type="presParOf" srcId="{7444017C-C433-445A-8E70-FAEA595A3417}" destId="{EB50668B-087F-446A-A28C-4012767D9F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11908-EB43-4AEB-B72E-209049E8B967}" type="doc">
      <dgm:prSet loTypeId="urn:microsoft.com/office/officeart/2005/8/layout/radial6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88C5BF-B684-41E5-9D10-F040038B878D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NI" sz="2800" dirty="0">
              <a:solidFill>
                <a:schemeClr val="tx1"/>
              </a:solidFill>
            </a:rPr>
            <a:t>Poder Judicial</a:t>
          </a:r>
          <a:endParaRPr lang="es-ES" sz="2800" dirty="0">
            <a:solidFill>
              <a:schemeClr val="tx1"/>
            </a:solidFill>
          </a:endParaRPr>
        </a:p>
      </dgm:t>
    </dgm:pt>
    <dgm:pt modelId="{DBED1D70-0CE0-421A-B0EE-2839328AB258}" type="parTrans" cxnId="{D86B3B5F-F280-4149-8E9C-465656A2007B}">
      <dgm:prSet/>
      <dgm:spPr/>
      <dgm:t>
        <a:bodyPr/>
        <a:lstStyle/>
        <a:p>
          <a:endParaRPr lang="es-ES"/>
        </a:p>
      </dgm:t>
    </dgm:pt>
    <dgm:pt modelId="{1239686B-7C87-424A-9FE9-DC37FBBC6202}" type="sibTrans" cxnId="{D86B3B5F-F280-4149-8E9C-465656A2007B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1F298B80-8BF3-4A7C-8DA4-38BDAD22352E}">
      <dgm:prSet phldrT="[Texto]" custT="1"/>
      <dgm:spPr>
        <a:solidFill>
          <a:schemeClr val="accent3">
            <a:lumMod val="20000"/>
            <a:lumOff val="80000"/>
          </a:schemeClr>
        </a:solidFill>
        <a:ln w="38100"/>
      </dgm:spPr>
      <dgm:t>
        <a:bodyPr/>
        <a:lstStyle/>
        <a:p>
          <a:r>
            <a:rPr lang="es-NI" sz="2800" dirty="0">
              <a:solidFill>
                <a:schemeClr val="tx1"/>
              </a:solidFill>
            </a:rPr>
            <a:t>Alcaldías</a:t>
          </a:r>
          <a:endParaRPr lang="es-ES" sz="2800" dirty="0">
            <a:solidFill>
              <a:schemeClr val="tx1"/>
            </a:solidFill>
          </a:endParaRPr>
        </a:p>
      </dgm:t>
    </dgm:pt>
    <dgm:pt modelId="{AF88D57D-12EF-4437-AABD-67D8EB468733}" type="parTrans" cxnId="{CE7EBB92-C46A-4514-A581-5EF919B35B63}">
      <dgm:prSet/>
      <dgm:spPr/>
      <dgm:t>
        <a:bodyPr/>
        <a:lstStyle/>
        <a:p>
          <a:endParaRPr lang="es-ES"/>
        </a:p>
      </dgm:t>
    </dgm:pt>
    <dgm:pt modelId="{6C67DBE6-B4EE-45AF-ADD7-E3E7FDA1F62E}" type="sibTrans" cxnId="{CE7EBB92-C46A-4514-A581-5EF919B35B63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D3E1B8F2-0397-4D12-9993-427551460D72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NI" sz="2800" dirty="0">
              <a:solidFill>
                <a:schemeClr val="tx1"/>
              </a:solidFill>
            </a:rPr>
            <a:t>Poder Legislativo</a:t>
          </a:r>
          <a:endParaRPr lang="es-ES" sz="2800" dirty="0">
            <a:solidFill>
              <a:schemeClr val="tx1"/>
            </a:solidFill>
          </a:endParaRPr>
        </a:p>
      </dgm:t>
    </dgm:pt>
    <dgm:pt modelId="{AA7F473A-F824-428E-B79D-E40005FBE12E}" type="parTrans" cxnId="{B2076145-CF10-4049-A39C-508ADE89A5B5}">
      <dgm:prSet/>
      <dgm:spPr/>
      <dgm:t>
        <a:bodyPr/>
        <a:lstStyle/>
        <a:p>
          <a:endParaRPr lang="es-ES"/>
        </a:p>
      </dgm:t>
    </dgm:pt>
    <dgm:pt modelId="{F44ED777-3E97-41C0-BC31-2915D356B5D0}" type="sibTrans" cxnId="{B2076145-CF10-4049-A39C-508ADE89A5B5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F3DB045E-A8B0-4C8F-9CA9-C97602F067FC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NI" sz="2800" dirty="0"/>
            <a:t>Poder Ejecutivo</a:t>
          </a:r>
          <a:endParaRPr lang="es-ES" sz="2800" dirty="0"/>
        </a:p>
      </dgm:t>
    </dgm:pt>
    <dgm:pt modelId="{396D1D2E-F4D9-45AB-8E1A-0F457BDF7B90}" type="sibTrans" cxnId="{5E8E6EDF-FC28-409A-A39A-8CDE21162E07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497B9418-5408-481A-95D3-1143C88BBB13}" type="parTrans" cxnId="{5E8E6EDF-FC28-409A-A39A-8CDE21162E07}">
      <dgm:prSet/>
      <dgm:spPr/>
      <dgm:t>
        <a:bodyPr/>
        <a:lstStyle/>
        <a:p>
          <a:endParaRPr lang="es-ES"/>
        </a:p>
      </dgm:t>
    </dgm:pt>
    <dgm:pt modelId="{FED7CD6C-11AA-47A0-BDF8-773D68B876FF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200" b="1" dirty="0">
              <a:solidFill>
                <a:schemeClr val="tx1"/>
              </a:solidFill>
            </a:rPr>
            <a:t>INSERTANDONOS TOD@S</a:t>
          </a:r>
        </a:p>
      </dgm:t>
    </dgm:pt>
    <dgm:pt modelId="{F9FB5638-1B02-4F77-AB6D-F55B2A85A837}" type="sibTrans" cxnId="{DA45574D-C6A3-4BE4-B3B8-C469E148A984}">
      <dgm:prSet/>
      <dgm:spPr/>
      <dgm:t>
        <a:bodyPr/>
        <a:lstStyle/>
        <a:p>
          <a:endParaRPr lang="es-ES"/>
        </a:p>
      </dgm:t>
    </dgm:pt>
    <dgm:pt modelId="{5A5CF614-5BB5-4CC9-9D47-412A286A9364}" type="parTrans" cxnId="{DA45574D-C6A3-4BE4-B3B8-C469E148A984}">
      <dgm:prSet/>
      <dgm:spPr/>
      <dgm:t>
        <a:bodyPr/>
        <a:lstStyle/>
        <a:p>
          <a:endParaRPr lang="es-ES"/>
        </a:p>
      </dgm:t>
    </dgm:pt>
    <dgm:pt modelId="{D70F8452-81CB-43A9-B9AC-F05B67F3384A}">
      <dgm:prSet/>
      <dgm:spPr/>
      <dgm:t>
        <a:bodyPr/>
        <a:lstStyle/>
        <a:p>
          <a:endParaRPr lang="es-MX"/>
        </a:p>
      </dgm:t>
    </dgm:pt>
    <dgm:pt modelId="{998D0040-69E6-4F81-A653-2DB22CEBE137}" type="parTrans" cxnId="{B7523BFA-5D4A-4711-AC66-DD5A2C41359B}">
      <dgm:prSet/>
      <dgm:spPr/>
      <dgm:t>
        <a:bodyPr/>
        <a:lstStyle/>
        <a:p>
          <a:endParaRPr lang="x-none"/>
        </a:p>
      </dgm:t>
    </dgm:pt>
    <dgm:pt modelId="{6818D957-3E1D-4E22-BD53-365A7C48AD4B}" type="sibTrans" cxnId="{B7523BFA-5D4A-4711-AC66-DD5A2C41359B}">
      <dgm:prSet/>
      <dgm:spPr/>
      <dgm:t>
        <a:bodyPr/>
        <a:lstStyle/>
        <a:p>
          <a:endParaRPr lang="x-none"/>
        </a:p>
      </dgm:t>
    </dgm:pt>
    <dgm:pt modelId="{6CE53A5E-C94B-4678-9140-103FEA8C90A8}">
      <dgm:prSet/>
      <dgm:spPr/>
      <dgm:t>
        <a:bodyPr/>
        <a:lstStyle/>
        <a:p>
          <a:endParaRPr lang="es-MX"/>
        </a:p>
      </dgm:t>
    </dgm:pt>
    <dgm:pt modelId="{A316B66C-14CE-4DBB-99D5-44E32BAC7AB2}" type="parTrans" cxnId="{0A1FE0C9-7E35-4615-92C1-4643ADC032D4}">
      <dgm:prSet/>
      <dgm:spPr/>
      <dgm:t>
        <a:bodyPr/>
        <a:lstStyle/>
        <a:p>
          <a:endParaRPr lang="x-none"/>
        </a:p>
      </dgm:t>
    </dgm:pt>
    <dgm:pt modelId="{861C5ECE-7C60-4AFE-A33A-CA086409CD5F}" type="sibTrans" cxnId="{0A1FE0C9-7E35-4615-92C1-4643ADC032D4}">
      <dgm:prSet/>
      <dgm:spPr/>
      <dgm:t>
        <a:bodyPr/>
        <a:lstStyle/>
        <a:p>
          <a:endParaRPr lang="x-none"/>
        </a:p>
      </dgm:t>
    </dgm:pt>
    <dgm:pt modelId="{163F91BD-78E7-4BAA-B2C4-B1C94870B241}" type="pres">
      <dgm:prSet presAssocID="{5A311908-EB43-4AEB-B72E-209049E8B9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148F0D-4673-42E2-90E2-3B091EDB6272}" type="pres">
      <dgm:prSet presAssocID="{FED7CD6C-11AA-47A0-BDF8-773D68B876FF}" presName="centerShape" presStyleLbl="node0" presStyleIdx="0" presStyleCnt="1" custFlipVert="0" custFlipHor="1" custScaleX="163863" custScaleY="103429" custLinFactNeighborX="1766" custLinFactNeighborY="-734"/>
      <dgm:spPr/>
      <dgm:t>
        <a:bodyPr/>
        <a:lstStyle/>
        <a:p>
          <a:endParaRPr lang="es-MX"/>
        </a:p>
      </dgm:t>
    </dgm:pt>
    <dgm:pt modelId="{CCD95A1D-8E19-43FA-A131-3A793EB8D6AB}" type="pres">
      <dgm:prSet presAssocID="{F3DB045E-A8B0-4C8F-9CA9-C97602F067FC}" presName="node" presStyleLbl="node1" presStyleIdx="0" presStyleCnt="4" custScaleX="168565" custRadScaleRad="105673" custRadScaleInc="-27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8F03B-47B0-4A94-8835-191620CFDCCE}" type="pres">
      <dgm:prSet presAssocID="{F3DB045E-A8B0-4C8F-9CA9-C97602F067FC}" presName="dummy" presStyleCnt="0"/>
      <dgm:spPr/>
    </dgm:pt>
    <dgm:pt modelId="{D8E086D5-8265-439E-8E63-423B4AE3083D}" type="pres">
      <dgm:prSet presAssocID="{396D1D2E-F4D9-45AB-8E1A-0F457BDF7B90}" presName="sibTrans" presStyleLbl="sibTrans2D1" presStyleIdx="0" presStyleCnt="4"/>
      <dgm:spPr/>
      <dgm:t>
        <a:bodyPr/>
        <a:lstStyle/>
        <a:p>
          <a:endParaRPr lang="es-MX"/>
        </a:p>
      </dgm:t>
    </dgm:pt>
    <dgm:pt modelId="{615E9636-75E4-47BB-B806-26F1CE0284CC}" type="pres">
      <dgm:prSet presAssocID="{8788C5BF-B684-41E5-9D10-F040038B878D}" presName="node" presStyleLbl="node1" presStyleIdx="1" presStyleCnt="4" custScaleX="217115" custRadScaleRad="136521" custRadScaleInc="145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C387A9-6AEB-4CEB-A130-BFEB3B204925}" type="pres">
      <dgm:prSet presAssocID="{8788C5BF-B684-41E5-9D10-F040038B878D}" presName="dummy" presStyleCnt="0"/>
      <dgm:spPr/>
    </dgm:pt>
    <dgm:pt modelId="{50474FE2-CD97-4691-88D9-F6E1C5447615}" type="pres">
      <dgm:prSet presAssocID="{1239686B-7C87-424A-9FE9-DC37FBBC6202}" presName="sibTrans" presStyleLbl="sibTrans2D1" presStyleIdx="1" presStyleCnt="4"/>
      <dgm:spPr/>
      <dgm:t>
        <a:bodyPr/>
        <a:lstStyle/>
        <a:p>
          <a:endParaRPr lang="es-MX"/>
        </a:p>
      </dgm:t>
    </dgm:pt>
    <dgm:pt modelId="{46838078-CA6D-4C27-9EC7-9C3EAC32886A}" type="pres">
      <dgm:prSet presAssocID="{1F298B80-8BF3-4A7C-8DA4-38BDAD22352E}" presName="node" presStyleLbl="node1" presStyleIdx="2" presStyleCnt="4" custScaleX="186876" custRadScaleRad="110535" custRadScaleInc="17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5B1767-BC1D-4ECA-8000-70BEDF73F217}" type="pres">
      <dgm:prSet presAssocID="{1F298B80-8BF3-4A7C-8DA4-38BDAD22352E}" presName="dummy" presStyleCnt="0"/>
      <dgm:spPr/>
    </dgm:pt>
    <dgm:pt modelId="{8E8041B1-8765-4CC2-BCFA-F76A01BB83CF}" type="pres">
      <dgm:prSet presAssocID="{6C67DBE6-B4EE-45AF-ADD7-E3E7FDA1F62E}" presName="sibTrans" presStyleLbl="sibTrans2D1" presStyleIdx="2" presStyleCnt="4"/>
      <dgm:spPr/>
      <dgm:t>
        <a:bodyPr/>
        <a:lstStyle/>
        <a:p>
          <a:endParaRPr lang="es-MX"/>
        </a:p>
      </dgm:t>
    </dgm:pt>
    <dgm:pt modelId="{73511106-2928-49DA-82FC-F1FDE60B71B8}" type="pres">
      <dgm:prSet presAssocID="{D3E1B8F2-0397-4D12-9993-427551460D72}" presName="node" presStyleLbl="node1" presStyleIdx="3" presStyleCnt="4" custScaleX="203186" custRadScaleRad="133799" custRadScaleInc="9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5218F-5FEA-4BC9-B643-2B65589E65E0}" type="pres">
      <dgm:prSet presAssocID="{D3E1B8F2-0397-4D12-9993-427551460D72}" presName="dummy" presStyleCnt="0"/>
      <dgm:spPr/>
    </dgm:pt>
    <dgm:pt modelId="{E7EFDC45-2CBF-4436-B055-4DD17F844703}" type="pres">
      <dgm:prSet presAssocID="{F44ED777-3E97-41C0-BC31-2915D356B5D0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3950062A-5A0B-4C7D-9931-A82628A76EED}" type="presOf" srcId="{5A311908-EB43-4AEB-B72E-209049E8B967}" destId="{163F91BD-78E7-4BAA-B2C4-B1C94870B241}" srcOrd="0" destOrd="0" presId="urn:microsoft.com/office/officeart/2005/8/layout/radial6"/>
    <dgm:cxn modelId="{672D0987-4593-43FF-BB28-3622318BAC6B}" type="presOf" srcId="{8788C5BF-B684-41E5-9D10-F040038B878D}" destId="{615E9636-75E4-47BB-B806-26F1CE0284CC}" srcOrd="0" destOrd="0" presId="urn:microsoft.com/office/officeart/2005/8/layout/radial6"/>
    <dgm:cxn modelId="{CE7EBB92-C46A-4514-A581-5EF919B35B63}" srcId="{FED7CD6C-11AA-47A0-BDF8-773D68B876FF}" destId="{1F298B80-8BF3-4A7C-8DA4-38BDAD22352E}" srcOrd="2" destOrd="0" parTransId="{AF88D57D-12EF-4437-AABD-67D8EB468733}" sibTransId="{6C67DBE6-B4EE-45AF-ADD7-E3E7FDA1F62E}"/>
    <dgm:cxn modelId="{B2076145-CF10-4049-A39C-508ADE89A5B5}" srcId="{FED7CD6C-11AA-47A0-BDF8-773D68B876FF}" destId="{D3E1B8F2-0397-4D12-9993-427551460D72}" srcOrd="3" destOrd="0" parTransId="{AA7F473A-F824-428E-B79D-E40005FBE12E}" sibTransId="{F44ED777-3E97-41C0-BC31-2915D356B5D0}"/>
    <dgm:cxn modelId="{D86B3B5F-F280-4149-8E9C-465656A2007B}" srcId="{FED7CD6C-11AA-47A0-BDF8-773D68B876FF}" destId="{8788C5BF-B684-41E5-9D10-F040038B878D}" srcOrd="1" destOrd="0" parTransId="{DBED1D70-0CE0-421A-B0EE-2839328AB258}" sibTransId="{1239686B-7C87-424A-9FE9-DC37FBBC6202}"/>
    <dgm:cxn modelId="{2338D04D-5BFF-4EBA-B3FC-C6CABE5AEE8C}" type="presOf" srcId="{FED7CD6C-11AA-47A0-BDF8-773D68B876FF}" destId="{A5148F0D-4673-42E2-90E2-3B091EDB6272}" srcOrd="0" destOrd="0" presId="urn:microsoft.com/office/officeart/2005/8/layout/radial6"/>
    <dgm:cxn modelId="{2C0213FA-4BBD-4C7C-9E7F-3465FAA89A05}" type="presOf" srcId="{D3E1B8F2-0397-4D12-9993-427551460D72}" destId="{73511106-2928-49DA-82FC-F1FDE60B71B8}" srcOrd="0" destOrd="0" presId="urn:microsoft.com/office/officeart/2005/8/layout/radial6"/>
    <dgm:cxn modelId="{69677504-7FA5-4145-9D34-E71A08AFF7FB}" type="presOf" srcId="{F44ED777-3E97-41C0-BC31-2915D356B5D0}" destId="{E7EFDC45-2CBF-4436-B055-4DD17F844703}" srcOrd="0" destOrd="0" presId="urn:microsoft.com/office/officeart/2005/8/layout/radial6"/>
    <dgm:cxn modelId="{28E4C30C-FEC2-4E2B-BE63-EBD9593E4345}" type="presOf" srcId="{6C67DBE6-B4EE-45AF-ADD7-E3E7FDA1F62E}" destId="{8E8041B1-8765-4CC2-BCFA-F76A01BB83CF}" srcOrd="0" destOrd="0" presId="urn:microsoft.com/office/officeart/2005/8/layout/radial6"/>
    <dgm:cxn modelId="{7BAAEFD6-4C9F-4CA2-86E4-5BA4A482A04A}" type="presOf" srcId="{396D1D2E-F4D9-45AB-8E1A-0F457BDF7B90}" destId="{D8E086D5-8265-439E-8E63-423B4AE3083D}" srcOrd="0" destOrd="0" presId="urn:microsoft.com/office/officeart/2005/8/layout/radial6"/>
    <dgm:cxn modelId="{0A1FE0C9-7E35-4615-92C1-4643ADC032D4}" srcId="{5A311908-EB43-4AEB-B72E-209049E8B967}" destId="{6CE53A5E-C94B-4678-9140-103FEA8C90A8}" srcOrd="2" destOrd="0" parTransId="{A316B66C-14CE-4DBB-99D5-44E32BAC7AB2}" sibTransId="{861C5ECE-7C60-4AFE-A33A-CA086409CD5F}"/>
    <dgm:cxn modelId="{DA45574D-C6A3-4BE4-B3B8-C469E148A984}" srcId="{5A311908-EB43-4AEB-B72E-209049E8B967}" destId="{FED7CD6C-11AA-47A0-BDF8-773D68B876FF}" srcOrd="0" destOrd="0" parTransId="{5A5CF614-5BB5-4CC9-9D47-412A286A9364}" sibTransId="{F9FB5638-1B02-4F77-AB6D-F55B2A85A837}"/>
    <dgm:cxn modelId="{5E8E6EDF-FC28-409A-A39A-8CDE21162E07}" srcId="{FED7CD6C-11AA-47A0-BDF8-773D68B876FF}" destId="{F3DB045E-A8B0-4C8F-9CA9-C97602F067FC}" srcOrd="0" destOrd="0" parTransId="{497B9418-5408-481A-95D3-1143C88BBB13}" sibTransId="{396D1D2E-F4D9-45AB-8E1A-0F457BDF7B90}"/>
    <dgm:cxn modelId="{3A0EA35E-0022-4D60-ABD6-68C40A0675A9}" type="presOf" srcId="{1239686B-7C87-424A-9FE9-DC37FBBC6202}" destId="{50474FE2-CD97-4691-88D9-F6E1C5447615}" srcOrd="0" destOrd="0" presId="urn:microsoft.com/office/officeart/2005/8/layout/radial6"/>
    <dgm:cxn modelId="{B7523BFA-5D4A-4711-AC66-DD5A2C41359B}" srcId="{5A311908-EB43-4AEB-B72E-209049E8B967}" destId="{D70F8452-81CB-43A9-B9AC-F05B67F3384A}" srcOrd="1" destOrd="0" parTransId="{998D0040-69E6-4F81-A653-2DB22CEBE137}" sibTransId="{6818D957-3E1D-4E22-BD53-365A7C48AD4B}"/>
    <dgm:cxn modelId="{77D046FA-248D-4929-B7AF-2CF8C6ECDD1A}" type="presOf" srcId="{1F298B80-8BF3-4A7C-8DA4-38BDAD22352E}" destId="{46838078-CA6D-4C27-9EC7-9C3EAC32886A}" srcOrd="0" destOrd="0" presId="urn:microsoft.com/office/officeart/2005/8/layout/radial6"/>
    <dgm:cxn modelId="{34F6E646-9940-491F-B95A-B33F2706762B}" type="presOf" srcId="{F3DB045E-A8B0-4C8F-9CA9-C97602F067FC}" destId="{CCD95A1D-8E19-43FA-A131-3A793EB8D6AB}" srcOrd="0" destOrd="0" presId="urn:microsoft.com/office/officeart/2005/8/layout/radial6"/>
    <dgm:cxn modelId="{36C3C57E-83DB-4157-AF66-DD3199425E71}" type="presParOf" srcId="{163F91BD-78E7-4BAA-B2C4-B1C94870B241}" destId="{A5148F0D-4673-42E2-90E2-3B091EDB6272}" srcOrd="0" destOrd="0" presId="urn:microsoft.com/office/officeart/2005/8/layout/radial6"/>
    <dgm:cxn modelId="{AE2CC503-24B8-4EC5-9AF5-E0833F1215D4}" type="presParOf" srcId="{163F91BD-78E7-4BAA-B2C4-B1C94870B241}" destId="{CCD95A1D-8E19-43FA-A131-3A793EB8D6AB}" srcOrd="1" destOrd="0" presId="urn:microsoft.com/office/officeart/2005/8/layout/radial6"/>
    <dgm:cxn modelId="{77F4DE66-D506-47CD-B39C-D7F60FCB0B56}" type="presParOf" srcId="{163F91BD-78E7-4BAA-B2C4-B1C94870B241}" destId="{E758F03B-47B0-4A94-8835-191620CFDCCE}" srcOrd="2" destOrd="0" presId="urn:microsoft.com/office/officeart/2005/8/layout/radial6"/>
    <dgm:cxn modelId="{3EF57BC9-7120-4899-8EE0-5B268F2068E3}" type="presParOf" srcId="{163F91BD-78E7-4BAA-B2C4-B1C94870B241}" destId="{D8E086D5-8265-439E-8E63-423B4AE3083D}" srcOrd="3" destOrd="0" presId="urn:microsoft.com/office/officeart/2005/8/layout/radial6"/>
    <dgm:cxn modelId="{457E3168-884E-467D-ADCB-19918F6582BD}" type="presParOf" srcId="{163F91BD-78E7-4BAA-B2C4-B1C94870B241}" destId="{615E9636-75E4-47BB-B806-26F1CE0284CC}" srcOrd="4" destOrd="0" presId="urn:microsoft.com/office/officeart/2005/8/layout/radial6"/>
    <dgm:cxn modelId="{98EC074A-8C50-489D-91AE-8D6F89D0A291}" type="presParOf" srcId="{163F91BD-78E7-4BAA-B2C4-B1C94870B241}" destId="{A8C387A9-6AEB-4CEB-A130-BFEB3B204925}" srcOrd="5" destOrd="0" presId="urn:microsoft.com/office/officeart/2005/8/layout/radial6"/>
    <dgm:cxn modelId="{6CB2B1CA-C637-4710-B485-76E944FDC6B8}" type="presParOf" srcId="{163F91BD-78E7-4BAA-B2C4-B1C94870B241}" destId="{50474FE2-CD97-4691-88D9-F6E1C5447615}" srcOrd="6" destOrd="0" presId="urn:microsoft.com/office/officeart/2005/8/layout/radial6"/>
    <dgm:cxn modelId="{49B5D865-12FF-4291-9B9D-0B1682540347}" type="presParOf" srcId="{163F91BD-78E7-4BAA-B2C4-B1C94870B241}" destId="{46838078-CA6D-4C27-9EC7-9C3EAC32886A}" srcOrd="7" destOrd="0" presId="urn:microsoft.com/office/officeart/2005/8/layout/radial6"/>
    <dgm:cxn modelId="{9FF7926E-B236-4706-8BC6-40BF729301C5}" type="presParOf" srcId="{163F91BD-78E7-4BAA-B2C4-B1C94870B241}" destId="{265B1767-BC1D-4ECA-8000-70BEDF73F217}" srcOrd="8" destOrd="0" presId="urn:microsoft.com/office/officeart/2005/8/layout/radial6"/>
    <dgm:cxn modelId="{8B9E7D30-8B2D-4EAC-8D21-57D775970520}" type="presParOf" srcId="{163F91BD-78E7-4BAA-B2C4-B1C94870B241}" destId="{8E8041B1-8765-4CC2-BCFA-F76A01BB83CF}" srcOrd="9" destOrd="0" presId="urn:microsoft.com/office/officeart/2005/8/layout/radial6"/>
    <dgm:cxn modelId="{DFDF96F1-978F-4DEB-97B5-0699878762B1}" type="presParOf" srcId="{163F91BD-78E7-4BAA-B2C4-B1C94870B241}" destId="{73511106-2928-49DA-82FC-F1FDE60B71B8}" srcOrd="10" destOrd="0" presId="urn:microsoft.com/office/officeart/2005/8/layout/radial6"/>
    <dgm:cxn modelId="{636C0150-5AC6-46E5-A258-BC9275D711EE}" type="presParOf" srcId="{163F91BD-78E7-4BAA-B2C4-B1C94870B241}" destId="{9C65218F-5FEA-4BC9-B643-2B65589E65E0}" srcOrd="11" destOrd="0" presId="urn:microsoft.com/office/officeart/2005/8/layout/radial6"/>
    <dgm:cxn modelId="{599E46E5-1E83-4323-A2CC-C15CBF7DCEA7}" type="presParOf" srcId="{163F91BD-78E7-4BAA-B2C4-B1C94870B241}" destId="{E7EFDC45-2CBF-4436-B055-4DD17F84470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BF8EC-D05F-4FE4-B53E-6B01F878D07D}" type="doc">
      <dgm:prSet loTypeId="urn:microsoft.com/office/officeart/2005/8/layout/radial1" loCatId="cycle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A039A5BA-F4D1-47EC-86C3-4E9839D99E9C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NI" sz="1600" dirty="0"/>
            <a:t>Ineter</a:t>
          </a:r>
          <a:endParaRPr lang="es-ES" sz="1600" dirty="0"/>
        </a:p>
      </dgm:t>
    </dgm:pt>
    <dgm:pt modelId="{19C73215-1062-40D5-9B8D-722D9026520E}" type="parTrans" cxnId="{62B7FEC1-8C03-44B0-8673-8A62A36C12A2}">
      <dgm:prSet/>
      <dgm:spPr/>
      <dgm:t>
        <a:bodyPr/>
        <a:lstStyle/>
        <a:p>
          <a:endParaRPr lang="es-ES" sz="2000"/>
        </a:p>
      </dgm:t>
    </dgm:pt>
    <dgm:pt modelId="{3C771E5F-19A8-4C0F-A3F0-2FA597EE0635}" type="sibTrans" cxnId="{62B7FEC1-8C03-44B0-8673-8A62A36C12A2}">
      <dgm:prSet/>
      <dgm:spPr/>
      <dgm:t>
        <a:bodyPr/>
        <a:lstStyle/>
        <a:p>
          <a:endParaRPr lang="es-ES" sz="2000"/>
        </a:p>
      </dgm:t>
    </dgm:pt>
    <dgm:pt modelId="{166974ED-54E6-403C-A603-9B0969CED4C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NI" sz="1300" b="1" dirty="0"/>
            <a:t>Ministerio del Ambiente y Recursos Naturales</a:t>
          </a:r>
          <a:endParaRPr lang="es-ES" sz="2000" b="1" dirty="0"/>
        </a:p>
      </dgm:t>
    </dgm:pt>
    <dgm:pt modelId="{58CB1052-06F0-4604-9A4F-F598196DB3BF}" type="parTrans" cxnId="{5D4C54EC-7844-4CA7-804E-2DEBA5AC1F58}">
      <dgm:prSet/>
      <dgm:spPr/>
      <dgm:t>
        <a:bodyPr/>
        <a:lstStyle/>
        <a:p>
          <a:endParaRPr lang="es-ES" sz="2000"/>
        </a:p>
      </dgm:t>
    </dgm:pt>
    <dgm:pt modelId="{F36D04CF-43C2-4CC1-924C-D90D282EF9CB}" type="sibTrans" cxnId="{5D4C54EC-7844-4CA7-804E-2DEBA5AC1F58}">
      <dgm:prSet/>
      <dgm:spPr/>
      <dgm:t>
        <a:bodyPr/>
        <a:lstStyle/>
        <a:p>
          <a:endParaRPr lang="es-ES" sz="2000"/>
        </a:p>
      </dgm:t>
    </dgm:pt>
    <dgm:pt modelId="{67BB255C-9268-4BCD-9BED-DD441AAE1C2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NI" sz="1300" b="1" dirty="0"/>
            <a:t>Ministerio Agropecuario</a:t>
          </a:r>
          <a:endParaRPr lang="es-ES" sz="1300" b="1" dirty="0"/>
        </a:p>
      </dgm:t>
    </dgm:pt>
    <dgm:pt modelId="{546624D2-4885-4E63-9928-D41B7B6C3842}" type="parTrans" cxnId="{6877BC5C-450A-4B5D-BB4E-2E59E29765E2}">
      <dgm:prSet/>
      <dgm:spPr/>
      <dgm:t>
        <a:bodyPr/>
        <a:lstStyle/>
        <a:p>
          <a:endParaRPr lang="es-ES" sz="2000"/>
        </a:p>
      </dgm:t>
    </dgm:pt>
    <dgm:pt modelId="{4DCEABB3-E4BA-45FA-9C4F-615692204474}" type="sibTrans" cxnId="{6877BC5C-450A-4B5D-BB4E-2E59E29765E2}">
      <dgm:prSet/>
      <dgm:spPr/>
      <dgm:t>
        <a:bodyPr/>
        <a:lstStyle/>
        <a:p>
          <a:endParaRPr lang="es-ES" sz="2000"/>
        </a:p>
      </dgm:t>
    </dgm:pt>
    <dgm:pt modelId="{61F41269-3D48-4E19-95F5-8DF51C8905F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300" b="1">
              <a:solidFill>
                <a:schemeClr val="tx1"/>
              </a:solidFill>
              <a:latin typeface="Arial Nova" panose="020B0504020202020204" pitchFamily="34" charset="0"/>
            </a:rPr>
            <a:t>Ejército</a:t>
          </a:r>
          <a:endParaRPr lang="es-ES" sz="1300" b="1" dirty="0">
            <a:solidFill>
              <a:schemeClr val="tx1"/>
            </a:solidFill>
            <a:latin typeface="Arial Nova" panose="020B0504020202020204" pitchFamily="34" charset="0"/>
          </a:endParaRPr>
        </a:p>
      </dgm:t>
    </dgm:pt>
    <dgm:pt modelId="{BB9E9892-C79A-40DB-A4E5-1529CE0D70FF}" type="parTrans" cxnId="{5A4BF7CB-4F88-481B-AF9F-40B360C08BD9}">
      <dgm:prSet/>
      <dgm:spPr/>
      <dgm:t>
        <a:bodyPr/>
        <a:lstStyle/>
        <a:p>
          <a:endParaRPr lang="es-ES" sz="2000"/>
        </a:p>
      </dgm:t>
    </dgm:pt>
    <dgm:pt modelId="{25E39AF3-480D-493D-BBF9-3CBE8351B4FA}" type="sibTrans" cxnId="{5A4BF7CB-4F88-481B-AF9F-40B360C08BD9}">
      <dgm:prSet/>
      <dgm:spPr/>
      <dgm:t>
        <a:bodyPr/>
        <a:lstStyle/>
        <a:p>
          <a:endParaRPr lang="es-ES" sz="2000"/>
        </a:p>
      </dgm:t>
    </dgm:pt>
    <dgm:pt modelId="{17468540-2341-49D5-B3D5-0CE3E26956C1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NI" sz="1300" b="1">
              <a:solidFill>
                <a:sysClr val="windowText" lastClr="000000"/>
              </a:solidFill>
            </a:rPr>
            <a:t>Banco Central</a:t>
          </a:r>
          <a:endParaRPr lang="es-ES" sz="1300" b="1" dirty="0">
            <a:solidFill>
              <a:sysClr val="windowText" lastClr="000000"/>
            </a:solidFill>
          </a:endParaRPr>
        </a:p>
      </dgm:t>
    </dgm:pt>
    <dgm:pt modelId="{4DC9BED5-84D9-453B-97EA-440E8CC2FE64}" type="parTrans" cxnId="{B381FA0E-02E8-4848-9E21-A507031DE3EF}">
      <dgm:prSet/>
      <dgm:spPr/>
      <dgm:t>
        <a:bodyPr/>
        <a:lstStyle/>
        <a:p>
          <a:endParaRPr lang="es-ES" sz="2000"/>
        </a:p>
      </dgm:t>
    </dgm:pt>
    <dgm:pt modelId="{9D951DFC-FFF8-49F9-90FB-AB06D9FF72F7}" type="sibTrans" cxnId="{B381FA0E-02E8-4848-9E21-A507031DE3EF}">
      <dgm:prSet/>
      <dgm:spPr/>
      <dgm:t>
        <a:bodyPr/>
        <a:lstStyle/>
        <a:p>
          <a:endParaRPr lang="es-ES" sz="2000"/>
        </a:p>
      </dgm:t>
    </dgm:pt>
    <dgm:pt modelId="{4DF31765-7C40-4138-BA2D-44763E63926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NI" sz="1400" b="1" dirty="0"/>
            <a:t>Corporación Nacional del Sector Público</a:t>
          </a:r>
        </a:p>
        <a:p>
          <a:r>
            <a:rPr lang="es-NI" sz="1400" b="1" dirty="0"/>
            <a:t>CORNAP</a:t>
          </a:r>
          <a:endParaRPr lang="es-ES" sz="1400" b="1" dirty="0"/>
        </a:p>
      </dgm:t>
    </dgm:pt>
    <dgm:pt modelId="{51700B40-E5EF-4CE4-A339-6B4B3BE72DD7}" type="parTrans" cxnId="{AFE4A157-513B-4EA5-851D-B08BC17F4A13}">
      <dgm:prSet/>
      <dgm:spPr/>
      <dgm:t>
        <a:bodyPr/>
        <a:lstStyle/>
        <a:p>
          <a:endParaRPr lang="es-ES" sz="2000"/>
        </a:p>
      </dgm:t>
    </dgm:pt>
    <dgm:pt modelId="{7C9C47EB-66B2-4FF1-8F49-69F816537330}" type="sibTrans" cxnId="{AFE4A157-513B-4EA5-851D-B08BC17F4A13}">
      <dgm:prSet/>
      <dgm:spPr/>
      <dgm:t>
        <a:bodyPr/>
        <a:lstStyle/>
        <a:p>
          <a:endParaRPr lang="es-ES" sz="2000"/>
        </a:p>
      </dgm:t>
    </dgm:pt>
    <dgm:pt modelId="{2759400F-458A-4BDD-BE93-904D7515A06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NI" sz="1300" b="1">
              <a:solidFill>
                <a:schemeClr val="tx1"/>
              </a:solidFill>
            </a:rPr>
            <a:t>Alcaldías</a:t>
          </a:r>
          <a:endParaRPr lang="es-ES" sz="1300" b="1" dirty="0">
            <a:solidFill>
              <a:schemeClr val="tx1"/>
            </a:solidFill>
          </a:endParaRPr>
        </a:p>
      </dgm:t>
    </dgm:pt>
    <dgm:pt modelId="{EDC31F77-B18A-4523-AB44-DCE8FA0577B5}" type="parTrans" cxnId="{20FEA52F-E3EF-4F3B-B197-B74AD85B54C4}">
      <dgm:prSet/>
      <dgm:spPr/>
      <dgm:t>
        <a:bodyPr/>
        <a:lstStyle/>
        <a:p>
          <a:endParaRPr lang="es-ES" sz="2000"/>
        </a:p>
      </dgm:t>
    </dgm:pt>
    <dgm:pt modelId="{05BB81B3-F56A-4D33-AC26-849D04543DE8}" type="sibTrans" cxnId="{20FEA52F-E3EF-4F3B-B197-B74AD85B54C4}">
      <dgm:prSet/>
      <dgm:spPr/>
      <dgm:t>
        <a:bodyPr/>
        <a:lstStyle/>
        <a:p>
          <a:endParaRPr lang="es-ES" sz="2000"/>
        </a:p>
      </dgm:t>
    </dgm:pt>
    <dgm:pt modelId="{95180113-8B2C-4AAC-84BA-2CC6CF3AD47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b="1">
              <a:solidFill>
                <a:schemeClr val="tx1"/>
              </a:solidFill>
            </a:rPr>
            <a:t>Registros Públicos de la Propiedad </a:t>
          </a:r>
          <a:endParaRPr lang="es-ES" sz="1400" b="1" dirty="0">
            <a:solidFill>
              <a:schemeClr val="tx1"/>
            </a:solidFill>
          </a:endParaRPr>
        </a:p>
      </dgm:t>
    </dgm:pt>
    <dgm:pt modelId="{F3C3FAE5-9367-47EE-B173-CACF0F9AC7F0}" type="parTrans" cxnId="{0AFBA80A-1E96-4187-9094-756BE2B9118D}">
      <dgm:prSet/>
      <dgm:spPr/>
      <dgm:t>
        <a:bodyPr/>
        <a:lstStyle/>
        <a:p>
          <a:endParaRPr lang="es-ES" sz="2000"/>
        </a:p>
      </dgm:t>
    </dgm:pt>
    <dgm:pt modelId="{1E5AC7A1-74F3-4063-8116-C1648433B99E}" type="sibTrans" cxnId="{0AFBA80A-1E96-4187-9094-756BE2B9118D}">
      <dgm:prSet/>
      <dgm:spPr/>
      <dgm:t>
        <a:bodyPr/>
        <a:lstStyle/>
        <a:p>
          <a:endParaRPr lang="es-ES" sz="2000"/>
        </a:p>
      </dgm:t>
    </dgm:pt>
    <dgm:pt modelId="{52887C35-D2D2-4A14-90D9-4FB7CC901E11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es-ES" sz="1600" b="1" dirty="0">
              <a:solidFill>
                <a:schemeClr val="tx1"/>
              </a:solidFill>
            </a:rPr>
            <a:t>Ordenamiento de la Propiedad</a:t>
          </a:r>
        </a:p>
      </dgm:t>
    </dgm:pt>
    <dgm:pt modelId="{E10E5C37-C837-4F88-A5AB-9E3AE6749DB3}" type="sibTrans" cxnId="{BB5B0652-CEA3-422B-BA19-332ABF4A6A8E}">
      <dgm:prSet/>
      <dgm:spPr/>
      <dgm:t>
        <a:bodyPr/>
        <a:lstStyle/>
        <a:p>
          <a:endParaRPr lang="es-ES" sz="2000"/>
        </a:p>
      </dgm:t>
    </dgm:pt>
    <dgm:pt modelId="{25394CB5-B07F-4911-A2E7-10CE96DC23EB}" type="parTrans" cxnId="{BB5B0652-CEA3-422B-BA19-332ABF4A6A8E}">
      <dgm:prSet/>
      <dgm:spPr/>
      <dgm:t>
        <a:bodyPr/>
        <a:lstStyle/>
        <a:p>
          <a:endParaRPr lang="es-ES" sz="2000"/>
        </a:p>
      </dgm:t>
    </dgm:pt>
    <dgm:pt modelId="{957C7C6B-4D27-4627-85E9-F32C489F2A12}">
      <dgm:prSet custT="1"/>
      <dgm:spPr/>
      <dgm:t>
        <a:bodyPr/>
        <a:lstStyle/>
        <a:p>
          <a:r>
            <a:rPr lang="x-none" sz="1000" b="1" i="0" dirty="0"/>
            <a:t>Comisión Nacional de Demarcación y Titulación de Tierras Indígenas</a:t>
          </a:r>
          <a:endParaRPr lang="x-none" sz="1000" dirty="0"/>
        </a:p>
      </dgm:t>
    </dgm:pt>
    <dgm:pt modelId="{1E207B7D-DFDD-4BE3-BB38-3F93DD3F8F70}" type="parTrans" cxnId="{243FB477-27C6-466E-8410-2EE21D5F8E43}">
      <dgm:prSet/>
      <dgm:spPr/>
      <dgm:t>
        <a:bodyPr/>
        <a:lstStyle/>
        <a:p>
          <a:endParaRPr lang="x-none"/>
        </a:p>
      </dgm:t>
    </dgm:pt>
    <dgm:pt modelId="{B3C9614C-8702-463C-B689-BB0B3C6DC37F}" type="sibTrans" cxnId="{243FB477-27C6-466E-8410-2EE21D5F8E43}">
      <dgm:prSet/>
      <dgm:spPr/>
      <dgm:t>
        <a:bodyPr/>
        <a:lstStyle/>
        <a:p>
          <a:endParaRPr lang="x-none"/>
        </a:p>
      </dgm:t>
    </dgm:pt>
    <dgm:pt modelId="{CBFA9500-39F3-499C-9CED-2BA361B67E7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6E2A6E9F-8749-403A-8743-B5038B0F99AE}" type="sibTrans" cxnId="{5BBDE2F6-98E7-4FFF-9A1D-6F3C2343A913}">
      <dgm:prSet/>
      <dgm:spPr/>
      <dgm:t>
        <a:bodyPr/>
        <a:lstStyle/>
        <a:p>
          <a:endParaRPr lang="x-none"/>
        </a:p>
      </dgm:t>
    </dgm:pt>
    <dgm:pt modelId="{23D853D7-F7CC-43B7-969A-8B3DAF9C00B5}" type="parTrans" cxnId="{5BBDE2F6-98E7-4FFF-9A1D-6F3C2343A913}">
      <dgm:prSet/>
      <dgm:spPr/>
      <dgm:t>
        <a:bodyPr/>
        <a:lstStyle/>
        <a:p>
          <a:endParaRPr lang="x-none"/>
        </a:p>
      </dgm:t>
    </dgm:pt>
    <dgm:pt modelId="{87EA5571-6AA5-4456-A63D-E1235F8CD58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6F1B463E-3FFB-428A-B302-C4B2B63DFD25}" type="parTrans" cxnId="{2CFF660A-4142-45D5-A0AE-7480B9C5ABF5}">
      <dgm:prSet/>
      <dgm:spPr/>
      <dgm:t>
        <a:bodyPr/>
        <a:lstStyle/>
        <a:p>
          <a:endParaRPr lang="x-none"/>
        </a:p>
      </dgm:t>
    </dgm:pt>
    <dgm:pt modelId="{57E8AAEC-9616-40EA-9BD1-BD784632013B}" type="sibTrans" cxnId="{2CFF660A-4142-45D5-A0AE-7480B9C5ABF5}">
      <dgm:prSet/>
      <dgm:spPr/>
      <dgm:t>
        <a:bodyPr/>
        <a:lstStyle/>
        <a:p>
          <a:endParaRPr lang="x-none"/>
        </a:p>
      </dgm:t>
    </dgm:pt>
    <dgm:pt modelId="{3687AF25-7703-4AC7-98B0-6AE3543A771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b="1" dirty="0"/>
        </a:p>
      </dgm:t>
    </dgm:pt>
    <dgm:pt modelId="{5C7E0DA8-C9AF-4E70-BB61-C44AF47C4F6B}" type="parTrans" cxnId="{C04B3830-A522-4168-ABD2-C8F66D1632A0}">
      <dgm:prSet/>
      <dgm:spPr/>
      <dgm:t>
        <a:bodyPr/>
        <a:lstStyle/>
        <a:p>
          <a:endParaRPr lang="x-none"/>
        </a:p>
      </dgm:t>
    </dgm:pt>
    <dgm:pt modelId="{6A27E407-2976-4FA3-AB6E-C39A37ED9B91}" type="sibTrans" cxnId="{C04B3830-A522-4168-ABD2-C8F66D1632A0}">
      <dgm:prSet/>
      <dgm:spPr/>
      <dgm:t>
        <a:bodyPr/>
        <a:lstStyle/>
        <a:p>
          <a:endParaRPr lang="x-none"/>
        </a:p>
      </dgm:t>
    </dgm:pt>
    <dgm:pt modelId="{C887D9D9-D93B-4047-B233-36FC63259AA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x-none" sz="1300" b="1" dirty="0">
              <a:solidFill>
                <a:sysClr val="windowText" lastClr="000000"/>
              </a:solidFill>
            </a:rPr>
            <a:t>Corte Suprema de Justicia</a:t>
          </a:r>
        </a:p>
      </dgm:t>
    </dgm:pt>
    <dgm:pt modelId="{C3015AAF-1CE4-4DBD-890E-42F2E96B379F}" type="parTrans" cxnId="{A92737DB-F96C-48D4-9BBB-6B686B1D9F5C}">
      <dgm:prSet/>
      <dgm:spPr/>
      <dgm:t>
        <a:bodyPr/>
        <a:lstStyle/>
        <a:p>
          <a:endParaRPr lang="x-none"/>
        </a:p>
      </dgm:t>
    </dgm:pt>
    <dgm:pt modelId="{34D7A8C2-EAC1-4ED5-A1ED-3C560D61E8AA}" type="sibTrans" cxnId="{A92737DB-F96C-48D4-9BBB-6B686B1D9F5C}">
      <dgm:prSet/>
      <dgm:spPr/>
      <dgm:t>
        <a:bodyPr/>
        <a:lstStyle/>
        <a:p>
          <a:endParaRPr lang="x-none"/>
        </a:p>
      </dgm:t>
    </dgm:pt>
    <dgm:pt modelId="{8A6F7B07-4C80-4ADA-9D12-E3CA983080D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x-none" sz="1100" b="1" i="0" dirty="0">
              <a:solidFill>
                <a:schemeClr val="tx1"/>
              </a:solidFill>
            </a:rPr>
            <a:t>Procuraduria/Intendencia de la Propiedad</a:t>
          </a:r>
        </a:p>
      </dgm:t>
    </dgm:pt>
    <dgm:pt modelId="{23EB0A75-7C92-47D0-A48E-ABEC365DF56A}" type="parTrans" cxnId="{0FCC8CAC-7422-45A2-ABB9-7EC0929067B2}">
      <dgm:prSet/>
      <dgm:spPr/>
      <dgm:t>
        <a:bodyPr/>
        <a:lstStyle/>
        <a:p>
          <a:endParaRPr lang="x-none"/>
        </a:p>
      </dgm:t>
    </dgm:pt>
    <dgm:pt modelId="{CB7A9F53-4624-4E6D-BAFA-44B9E13906C4}" type="sibTrans" cxnId="{0FCC8CAC-7422-45A2-ABB9-7EC0929067B2}">
      <dgm:prSet/>
      <dgm:spPr/>
      <dgm:t>
        <a:bodyPr/>
        <a:lstStyle/>
        <a:p>
          <a:endParaRPr lang="x-none"/>
        </a:p>
      </dgm:t>
    </dgm:pt>
    <dgm:pt modelId="{AC71DBBD-6E7E-43D4-B798-52F91CADF760}" type="pres">
      <dgm:prSet presAssocID="{567BF8EC-D05F-4FE4-B53E-6B01F878D0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334C3D-9348-45FD-9EB1-1EC6A4A39C33}" type="pres">
      <dgm:prSet presAssocID="{52887C35-D2D2-4A14-90D9-4FB7CC901E11}" presName="centerShape" presStyleLbl="node0" presStyleIdx="0" presStyleCnt="1" custScaleX="193137"/>
      <dgm:spPr/>
      <dgm:t>
        <a:bodyPr/>
        <a:lstStyle/>
        <a:p>
          <a:endParaRPr lang="es-MX"/>
        </a:p>
      </dgm:t>
    </dgm:pt>
    <dgm:pt modelId="{91A87DA3-4BCB-45B9-993C-01E2E22EEC69}" type="pres">
      <dgm:prSet presAssocID="{19C73215-1062-40D5-9B8D-722D9026520E}" presName="Name9" presStyleLbl="parChTrans1D2" presStyleIdx="0" presStyleCnt="11"/>
      <dgm:spPr/>
      <dgm:t>
        <a:bodyPr/>
        <a:lstStyle/>
        <a:p>
          <a:endParaRPr lang="es-MX"/>
        </a:p>
      </dgm:t>
    </dgm:pt>
    <dgm:pt modelId="{38B94F41-06A9-4FDC-8FCD-86DC108AA360}" type="pres">
      <dgm:prSet presAssocID="{19C73215-1062-40D5-9B8D-722D9026520E}" presName="connTx" presStyleLbl="parChTrans1D2" presStyleIdx="0" presStyleCnt="11"/>
      <dgm:spPr/>
      <dgm:t>
        <a:bodyPr/>
        <a:lstStyle/>
        <a:p>
          <a:endParaRPr lang="es-MX"/>
        </a:p>
      </dgm:t>
    </dgm:pt>
    <dgm:pt modelId="{4B0E37DE-C269-449F-92F3-7593CC7B1CB2}" type="pres">
      <dgm:prSet presAssocID="{A039A5BA-F4D1-47EC-86C3-4E9839D99E9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0E7D37-72A0-4DB8-90CB-5D1494AE577D}" type="pres">
      <dgm:prSet presAssocID="{C3015AAF-1CE4-4DBD-890E-42F2E96B379F}" presName="Name9" presStyleLbl="parChTrans1D2" presStyleIdx="1" presStyleCnt="11"/>
      <dgm:spPr/>
      <dgm:t>
        <a:bodyPr/>
        <a:lstStyle/>
        <a:p>
          <a:endParaRPr lang="es-MX"/>
        </a:p>
      </dgm:t>
    </dgm:pt>
    <dgm:pt modelId="{D8F7438E-0AC5-41BE-9191-0D07AFBC6E3D}" type="pres">
      <dgm:prSet presAssocID="{C3015AAF-1CE4-4DBD-890E-42F2E96B379F}" presName="connTx" presStyleLbl="parChTrans1D2" presStyleIdx="1" presStyleCnt="11"/>
      <dgm:spPr/>
      <dgm:t>
        <a:bodyPr/>
        <a:lstStyle/>
        <a:p>
          <a:endParaRPr lang="es-MX"/>
        </a:p>
      </dgm:t>
    </dgm:pt>
    <dgm:pt modelId="{D9D41B91-0D91-43BE-B7F7-1C0D1E7A119C}" type="pres">
      <dgm:prSet presAssocID="{C887D9D9-D93B-4047-B233-36FC63259AAA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F47C8-9908-4DE2-9E71-6846D96E1454}" type="pres">
      <dgm:prSet presAssocID="{23EB0A75-7C92-47D0-A48E-ABEC365DF56A}" presName="Name9" presStyleLbl="parChTrans1D2" presStyleIdx="2" presStyleCnt="11"/>
      <dgm:spPr/>
      <dgm:t>
        <a:bodyPr/>
        <a:lstStyle/>
        <a:p>
          <a:endParaRPr lang="es-MX"/>
        </a:p>
      </dgm:t>
    </dgm:pt>
    <dgm:pt modelId="{A55E8496-A116-4DA0-B460-BF8A2DE8A4C2}" type="pres">
      <dgm:prSet presAssocID="{23EB0A75-7C92-47D0-A48E-ABEC365DF56A}" presName="connTx" presStyleLbl="parChTrans1D2" presStyleIdx="2" presStyleCnt="11"/>
      <dgm:spPr/>
      <dgm:t>
        <a:bodyPr/>
        <a:lstStyle/>
        <a:p>
          <a:endParaRPr lang="es-MX"/>
        </a:p>
      </dgm:t>
    </dgm:pt>
    <dgm:pt modelId="{F5287172-727D-4F94-88CA-ADD2DB1A7699}" type="pres">
      <dgm:prSet presAssocID="{8A6F7B07-4C80-4ADA-9D12-E3CA983080D2}" presName="node" presStyleLbl="node1" presStyleIdx="2" presStyleCnt="11" custScaleX="1244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65EF09-EF19-441B-A1DF-987A44BFC28B}" type="pres">
      <dgm:prSet presAssocID="{58CB1052-06F0-4604-9A4F-F598196DB3BF}" presName="Name9" presStyleLbl="parChTrans1D2" presStyleIdx="3" presStyleCnt="11"/>
      <dgm:spPr/>
      <dgm:t>
        <a:bodyPr/>
        <a:lstStyle/>
        <a:p>
          <a:endParaRPr lang="es-MX"/>
        </a:p>
      </dgm:t>
    </dgm:pt>
    <dgm:pt modelId="{5031894A-43F5-404A-B6A6-A80EB8D49DE2}" type="pres">
      <dgm:prSet presAssocID="{58CB1052-06F0-4604-9A4F-F598196DB3BF}" presName="connTx" presStyleLbl="parChTrans1D2" presStyleIdx="3" presStyleCnt="11"/>
      <dgm:spPr/>
      <dgm:t>
        <a:bodyPr/>
        <a:lstStyle/>
        <a:p>
          <a:endParaRPr lang="es-MX"/>
        </a:p>
      </dgm:t>
    </dgm:pt>
    <dgm:pt modelId="{DEAF7C15-C851-46FC-BAAB-B75D730917A6}" type="pres">
      <dgm:prSet presAssocID="{166974ED-54E6-403C-A603-9B0969CED4C9}" presName="node" presStyleLbl="node1" presStyleIdx="3" presStyleCnt="11" custScaleX="142726" custRadScaleRad="94710" custRadScaleInc="-3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45415D-589E-494C-9FC0-4BE33323777F}" type="pres">
      <dgm:prSet presAssocID="{546624D2-4885-4E63-9928-D41B7B6C3842}" presName="Name9" presStyleLbl="parChTrans1D2" presStyleIdx="4" presStyleCnt="11"/>
      <dgm:spPr/>
      <dgm:t>
        <a:bodyPr/>
        <a:lstStyle/>
        <a:p>
          <a:endParaRPr lang="es-MX"/>
        </a:p>
      </dgm:t>
    </dgm:pt>
    <dgm:pt modelId="{D5A9371A-F87B-4EBD-B7EB-1E5EEAD10414}" type="pres">
      <dgm:prSet presAssocID="{546624D2-4885-4E63-9928-D41B7B6C3842}" presName="connTx" presStyleLbl="parChTrans1D2" presStyleIdx="4" presStyleCnt="11"/>
      <dgm:spPr/>
      <dgm:t>
        <a:bodyPr/>
        <a:lstStyle/>
        <a:p>
          <a:endParaRPr lang="es-MX"/>
        </a:p>
      </dgm:t>
    </dgm:pt>
    <dgm:pt modelId="{2F8D38CA-F0A7-4F9C-BF58-C4E49A07337C}" type="pres">
      <dgm:prSet presAssocID="{67BB255C-9268-4BCD-9BED-DD441AAE1C27}" presName="node" presStyleLbl="node1" presStyleIdx="4" presStyleCnt="11" custScaleX="166536" custRadScaleRad="106113" custRadScaleInc="2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58975B-2636-41AB-810E-56C5744B63C7}" type="pres">
      <dgm:prSet presAssocID="{BB9E9892-C79A-40DB-A4E5-1529CE0D70FF}" presName="Name9" presStyleLbl="parChTrans1D2" presStyleIdx="5" presStyleCnt="11"/>
      <dgm:spPr/>
      <dgm:t>
        <a:bodyPr/>
        <a:lstStyle/>
        <a:p>
          <a:endParaRPr lang="es-MX"/>
        </a:p>
      </dgm:t>
    </dgm:pt>
    <dgm:pt modelId="{6E18BE2B-0386-4D89-B98F-B85642236E91}" type="pres">
      <dgm:prSet presAssocID="{BB9E9892-C79A-40DB-A4E5-1529CE0D70FF}" presName="connTx" presStyleLbl="parChTrans1D2" presStyleIdx="5" presStyleCnt="11"/>
      <dgm:spPr/>
      <dgm:t>
        <a:bodyPr/>
        <a:lstStyle/>
        <a:p>
          <a:endParaRPr lang="es-MX"/>
        </a:p>
      </dgm:t>
    </dgm:pt>
    <dgm:pt modelId="{0F70E251-4C17-4532-83EA-595E7312BC7E}" type="pres">
      <dgm:prSet presAssocID="{61F41269-3D48-4E19-95F5-8DF51C8905F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F6F59E-331D-44E2-B9B6-CA3D381CB8A9}" type="pres">
      <dgm:prSet presAssocID="{1E207B7D-DFDD-4BE3-BB38-3F93DD3F8F70}" presName="Name9" presStyleLbl="parChTrans1D2" presStyleIdx="6" presStyleCnt="11"/>
      <dgm:spPr/>
      <dgm:t>
        <a:bodyPr/>
        <a:lstStyle/>
        <a:p>
          <a:endParaRPr lang="es-MX"/>
        </a:p>
      </dgm:t>
    </dgm:pt>
    <dgm:pt modelId="{93DB0B9A-34AB-4B38-8D83-1B3A56684449}" type="pres">
      <dgm:prSet presAssocID="{1E207B7D-DFDD-4BE3-BB38-3F93DD3F8F70}" presName="connTx" presStyleLbl="parChTrans1D2" presStyleIdx="6" presStyleCnt="11"/>
      <dgm:spPr/>
      <dgm:t>
        <a:bodyPr/>
        <a:lstStyle/>
        <a:p>
          <a:endParaRPr lang="es-MX"/>
        </a:p>
      </dgm:t>
    </dgm:pt>
    <dgm:pt modelId="{A9DB592F-D9AC-47DC-8A1D-1CC16F51C3EF}" type="pres">
      <dgm:prSet presAssocID="{957C7C6B-4D27-4627-85E9-F32C489F2A12}" presName="node" presStyleLbl="node1" presStyleIdx="6" presStyleCnt="11" custScaleX="130377" custRadScaleRad="89330" custRadScaleInc="-35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5BA3D1-96CF-458F-8FB1-BAD5F51C7850}" type="pres">
      <dgm:prSet presAssocID="{4DC9BED5-84D9-453B-97EA-440E8CC2FE64}" presName="Name9" presStyleLbl="parChTrans1D2" presStyleIdx="7" presStyleCnt="11"/>
      <dgm:spPr/>
      <dgm:t>
        <a:bodyPr/>
        <a:lstStyle/>
        <a:p>
          <a:endParaRPr lang="es-MX"/>
        </a:p>
      </dgm:t>
    </dgm:pt>
    <dgm:pt modelId="{03BB328A-5C01-415C-ACC9-BAEB244C5C44}" type="pres">
      <dgm:prSet presAssocID="{4DC9BED5-84D9-453B-97EA-440E8CC2FE64}" presName="connTx" presStyleLbl="parChTrans1D2" presStyleIdx="7" presStyleCnt="11"/>
      <dgm:spPr/>
      <dgm:t>
        <a:bodyPr/>
        <a:lstStyle/>
        <a:p>
          <a:endParaRPr lang="es-MX"/>
        </a:p>
      </dgm:t>
    </dgm:pt>
    <dgm:pt modelId="{DBA57CCF-4EEE-45D2-B778-8F3022774C8F}" type="pres">
      <dgm:prSet presAssocID="{17468540-2341-49D5-B3D5-0CE3E26956C1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1964E5-D014-4E15-B7B3-A88F5C3F0791}" type="pres">
      <dgm:prSet presAssocID="{51700B40-E5EF-4CE4-A339-6B4B3BE72DD7}" presName="Name9" presStyleLbl="parChTrans1D2" presStyleIdx="8" presStyleCnt="11"/>
      <dgm:spPr/>
      <dgm:t>
        <a:bodyPr/>
        <a:lstStyle/>
        <a:p>
          <a:endParaRPr lang="es-MX"/>
        </a:p>
      </dgm:t>
    </dgm:pt>
    <dgm:pt modelId="{1B6DFADF-EF79-4B53-98B2-E2E3793BFC79}" type="pres">
      <dgm:prSet presAssocID="{51700B40-E5EF-4CE4-A339-6B4B3BE72DD7}" presName="connTx" presStyleLbl="parChTrans1D2" presStyleIdx="8" presStyleCnt="11"/>
      <dgm:spPr/>
      <dgm:t>
        <a:bodyPr/>
        <a:lstStyle/>
        <a:p>
          <a:endParaRPr lang="es-MX"/>
        </a:p>
      </dgm:t>
    </dgm:pt>
    <dgm:pt modelId="{00163030-2548-463B-BEA1-EF220A59861F}" type="pres">
      <dgm:prSet presAssocID="{4DF31765-7C40-4138-BA2D-44763E639264}" presName="node" presStyleLbl="node1" presStyleIdx="8" presStyleCnt="11" custScaleX="149748" custScaleY="1246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4C4FB9-51E7-45ED-A070-B72175A0C995}" type="pres">
      <dgm:prSet presAssocID="{EDC31F77-B18A-4523-AB44-DCE8FA0577B5}" presName="Name9" presStyleLbl="parChTrans1D2" presStyleIdx="9" presStyleCnt="11"/>
      <dgm:spPr/>
      <dgm:t>
        <a:bodyPr/>
        <a:lstStyle/>
        <a:p>
          <a:endParaRPr lang="es-MX"/>
        </a:p>
      </dgm:t>
    </dgm:pt>
    <dgm:pt modelId="{911E4D90-1B17-4083-A2D7-6E474E0D6896}" type="pres">
      <dgm:prSet presAssocID="{EDC31F77-B18A-4523-AB44-DCE8FA0577B5}" presName="connTx" presStyleLbl="parChTrans1D2" presStyleIdx="9" presStyleCnt="11"/>
      <dgm:spPr/>
      <dgm:t>
        <a:bodyPr/>
        <a:lstStyle/>
        <a:p>
          <a:endParaRPr lang="es-MX"/>
        </a:p>
      </dgm:t>
    </dgm:pt>
    <dgm:pt modelId="{3055FC70-0156-43D9-BB7C-775840FC1016}" type="pres">
      <dgm:prSet presAssocID="{2759400F-458A-4BDD-BE93-904D7515A06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2AC56D-7099-4EDF-B5E2-9EA903113E46}" type="pres">
      <dgm:prSet presAssocID="{F3C3FAE5-9367-47EE-B173-CACF0F9AC7F0}" presName="Name9" presStyleLbl="parChTrans1D2" presStyleIdx="10" presStyleCnt="11"/>
      <dgm:spPr/>
      <dgm:t>
        <a:bodyPr/>
        <a:lstStyle/>
        <a:p>
          <a:endParaRPr lang="es-MX"/>
        </a:p>
      </dgm:t>
    </dgm:pt>
    <dgm:pt modelId="{D6EE8004-8C2D-44AB-97A3-F9F02CF9BCC9}" type="pres">
      <dgm:prSet presAssocID="{F3C3FAE5-9367-47EE-B173-CACF0F9AC7F0}" presName="connTx" presStyleLbl="parChTrans1D2" presStyleIdx="10" presStyleCnt="11"/>
      <dgm:spPr/>
      <dgm:t>
        <a:bodyPr/>
        <a:lstStyle/>
        <a:p>
          <a:endParaRPr lang="es-MX"/>
        </a:p>
      </dgm:t>
    </dgm:pt>
    <dgm:pt modelId="{9778B65F-42AF-4C1E-8555-816AAA2CCE91}" type="pres">
      <dgm:prSet presAssocID="{95180113-8B2C-4AAC-84BA-2CC6CF3AD475}" presName="node" presStyleLbl="node1" presStyleIdx="10" presStyleCnt="11" custScaleX="1291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4B1BA6-1AEC-4319-8B82-99163BFD32C9}" type="presOf" srcId="{51700B40-E5EF-4CE4-A339-6B4B3BE72DD7}" destId="{5E1964E5-D014-4E15-B7B3-A88F5C3F0791}" srcOrd="0" destOrd="0" presId="urn:microsoft.com/office/officeart/2005/8/layout/radial1"/>
    <dgm:cxn modelId="{C9B263A6-B9A3-4493-A67C-6FEBCFE18AF9}" type="presOf" srcId="{957C7C6B-4D27-4627-85E9-F32C489F2A12}" destId="{A9DB592F-D9AC-47DC-8A1D-1CC16F51C3EF}" srcOrd="0" destOrd="0" presId="urn:microsoft.com/office/officeart/2005/8/layout/radial1"/>
    <dgm:cxn modelId="{04C82E84-1D7F-431D-9F8D-9D94CF9E7F38}" type="presOf" srcId="{19C73215-1062-40D5-9B8D-722D9026520E}" destId="{91A87DA3-4BCB-45B9-993C-01E2E22EEC69}" srcOrd="0" destOrd="0" presId="urn:microsoft.com/office/officeart/2005/8/layout/radial1"/>
    <dgm:cxn modelId="{A71686B6-C7D5-4FFB-93E1-293AE63D5D84}" type="presOf" srcId="{1E207B7D-DFDD-4BE3-BB38-3F93DD3F8F70}" destId="{93DB0B9A-34AB-4B38-8D83-1B3A56684449}" srcOrd="1" destOrd="0" presId="urn:microsoft.com/office/officeart/2005/8/layout/radial1"/>
    <dgm:cxn modelId="{6877BC5C-450A-4B5D-BB4E-2E59E29765E2}" srcId="{52887C35-D2D2-4A14-90D9-4FB7CC901E11}" destId="{67BB255C-9268-4BCD-9BED-DD441AAE1C27}" srcOrd="4" destOrd="0" parTransId="{546624D2-4885-4E63-9928-D41B7B6C3842}" sibTransId="{4DCEABB3-E4BA-45FA-9C4F-615692204474}"/>
    <dgm:cxn modelId="{69085F4D-A906-4CCE-9E61-14BCCAE33A4B}" type="presOf" srcId="{4DC9BED5-84D9-453B-97EA-440E8CC2FE64}" destId="{03BB328A-5C01-415C-ACC9-BAEB244C5C44}" srcOrd="1" destOrd="0" presId="urn:microsoft.com/office/officeart/2005/8/layout/radial1"/>
    <dgm:cxn modelId="{53483401-447C-49C6-B700-C7663A2210D0}" type="presOf" srcId="{2759400F-458A-4BDD-BE93-904D7515A060}" destId="{3055FC70-0156-43D9-BB7C-775840FC1016}" srcOrd="0" destOrd="0" presId="urn:microsoft.com/office/officeart/2005/8/layout/radial1"/>
    <dgm:cxn modelId="{39BF40A2-F0E6-4F9B-9DD8-5FDD31D6E9BA}" type="presOf" srcId="{4DF31765-7C40-4138-BA2D-44763E639264}" destId="{00163030-2548-463B-BEA1-EF220A59861F}" srcOrd="0" destOrd="0" presId="urn:microsoft.com/office/officeart/2005/8/layout/radial1"/>
    <dgm:cxn modelId="{5A4BF7CB-4F88-481B-AF9F-40B360C08BD9}" srcId="{52887C35-D2D2-4A14-90D9-4FB7CC901E11}" destId="{61F41269-3D48-4E19-95F5-8DF51C8905F2}" srcOrd="5" destOrd="0" parTransId="{BB9E9892-C79A-40DB-A4E5-1529CE0D70FF}" sibTransId="{25E39AF3-480D-493D-BBF9-3CBE8351B4FA}"/>
    <dgm:cxn modelId="{0AFBA80A-1E96-4187-9094-756BE2B9118D}" srcId="{52887C35-D2D2-4A14-90D9-4FB7CC901E11}" destId="{95180113-8B2C-4AAC-84BA-2CC6CF3AD475}" srcOrd="10" destOrd="0" parTransId="{F3C3FAE5-9367-47EE-B173-CACF0F9AC7F0}" sibTransId="{1E5AC7A1-74F3-4063-8116-C1648433B99E}"/>
    <dgm:cxn modelId="{5540FA2A-6779-48FA-A558-1A059B12367E}" type="presOf" srcId="{51700B40-E5EF-4CE4-A339-6B4B3BE72DD7}" destId="{1B6DFADF-EF79-4B53-98B2-E2E3793BFC79}" srcOrd="1" destOrd="0" presId="urn:microsoft.com/office/officeart/2005/8/layout/radial1"/>
    <dgm:cxn modelId="{E5F2F252-0A31-44A3-A3B6-EA0388B6C4B7}" type="presOf" srcId="{58CB1052-06F0-4604-9A4F-F598196DB3BF}" destId="{B665EF09-EF19-441B-A1DF-987A44BFC28B}" srcOrd="0" destOrd="0" presId="urn:microsoft.com/office/officeart/2005/8/layout/radial1"/>
    <dgm:cxn modelId="{20FEA52F-E3EF-4F3B-B197-B74AD85B54C4}" srcId="{52887C35-D2D2-4A14-90D9-4FB7CC901E11}" destId="{2759400F-458A-4BDD-BE93-904D7515A060}" srcOrd="9" destOrd="0" parTransId="{EDC31F77-B18A-4523-AB44-DCE8FA0577B5}" sibTransId="{05BB81B3-F56A-4D33-AC26-849D04543DE8}"/>
    <dgm:cxn modelId="{130DA7B8-3E10-435D-B532-A18510EB6A75}" type="presOf" srcId="{F3C3FAE5-9367-47EE-B173-CACF0F9AC7F0}" destId="{D6EE8004-8C2D-44AB-97A3-F9F02CF9BCC9}" srcOrd="1" destOrd="0" presId="urn:microsoft.com/office/officeart/2005/8/layout/radial1"/>
    <dgm:cxn modelId="{21A62766-9027-4052-B0BE-419A82F8F656}" type="presOf" srcId="{95180113-8B2C-4AAC-84BA-2CC6CF3AD475}" destId="{9778B65F-42AF-4C1E-8555-816AAA2CCE91}" srcOrd="0" destOrd="0" presId="urn:microsoft.com/office/officeart/2005/8/layout/radial1"/>
    <dgm:cxn modelId="{A10D0615-1E17-4B83-8551-D4902DE27C1B}" type="presOf" srcId="{23EB0A75-7C92-47D0-A48E-ABEC365DF56A}" destId="{E48F47C8-9908-4DE2-9E71-6846D96E1454}" srcOrd="0" destOrd="0" presId="urn:microsoft.com/office/officeart/2005/8/layout/radial1"/>
    <dgm:cxn modelId="{C193D4FB-318D-4759-886E-76049A68A7F0}" type="presOf" srcId="{19C73215-1062-40D5-9B8D-722D9026520E}" destId="{38B94F41-06A9-4FDC-8FCD-86DC108AA360}" srcOrd="1" destOrd="0" presId="urn:microsoft.com/office/officeart/2005/8/layout/radial1"/>
    <dgm:cxn modelId="{1FED2EA4-021E-4385-91CF-18F7C627A6CC}" type="presOf" srcId="{23EB0A75-7C92-47D0-A48E-ABEC365DF56A}" destId="{A55E8496-A116-4DA0-B460-BF8A2DE8A4C2}" srcOrd="1" destOrd="0" presId="urn:microsoft.com/office/officeart/2005/8/layout/radial1"/>
    <dgm:cxn modelId="{F87DD8CD-1140-475F-8E42-2E45D2CB8C45}" type="presOf" srcId="{58CB1052-06F0-4604-9A4F-F598196DB3BF}" destId="{5031894A-43F5-404A-B6A6-A80EB8D49DE2}" srcOrd="1" destOrd="0" presId="urn:microsoft.com/office/officeart/2005/8/layout/radial1"/>
    <dgm:cxn modelId="{243FB477-27C6-466E-8410-2EE21D5F8E43}" srcId="{52887C35-D2D2-4A14-90D9-4FB7CC901E11}" destId="{957C7C6B-4D27-4627-85E9-F32C489F2A12}" srcOrd="6" destOrd="0" parTransId="{1E207B7D-DFDD-4BE3-BB38-3F93DD3F8F70}" sibTransId="{B3C9614C-8702-463C-B689-BB0B3C6DC37F}"/>
    <dgm:cxn modelId="{9DE71F09-DE6B-4CD4-B906-CC788EB1BE3D}" type="presOf" srcId="{C887D9D9-D93B-4047-B233-36FC63259AAA}" destId="{D9D41B91-0D91-43BE-B7F7-1C0D1E7A119C}" srcOrd="0" destOrd="0" presId="urn:microsoft.com/office/officeart/2005/8/layout/radial1"/>
    <dgm:cxn modelId="{2CFF660A-4142-45D5-A0AE-7480B9C5ABF5}" srcId="{567BF8EC-D05F-4FE4-B53E-6B01F878D07D}" destId="{87EA5571-6AA5-4456-A63D-E1235F8CD587}" srcOrd="2" destOrd="0" parTransId="{6F1B463E-3FFB-428A-B302-C4B2B63DFD25}" sibTransId="{57E8AAEC-9616-40EA-9BD1-BD784632013B}"/>
    <dgm:cxn modelId="{704F1940-924A-4945-A3B8-675181E91FD3}" type="presOf" srcId="{67BB255C-9268-4BCD-9BED-DD441AAE1C27}" destId="{2F8D38CA-F0A7-4F9C-BF58-C4E49A07337C}" srcOrd="0" destOrd="0" presId="urn:microsoft.com/office/officeart/2005/8/layout/radial1"/>
    <dgm:cxn modelId="{BB5B0652-CEA3-422B-BA19-332ABF4A6A8E}" srcId="{567BF8EC-D05F-4FE4-B53E-6B01F878D07D}" destId="{52887C35-D2D2-4A14-90D9-4FB7CC901E11}" srcOrd="0" destOrd="0" parTransId="{25394CB5-B07F-4911-A2E7-10CE96DC23EB}" sibTransId="{E10E5C37-C837-4F88-A5AB-9E3AE6749DB3}"/>
    <dgm:cxn modelId="{0FCC8CAC-7422-45A2-ABB9-7EC0929067B2}" srcId="{52887C35-D2D2-4A14-90D9-4FB7CC901E11}" destId="{8A6F7B07-4C80-4ADA-9D12-E3CA983080D2}" srcOrd="2" destOrd="0" parTransId="{23EB0A75-7C92-47D0-A48E-ABEC365DF56A}" sibTransId="{CB7A9F53-4624-4E6D-BAFA-44B9E13906C4}"/>
    <dgm:cxn modelId="{D3644561-5474-453B-AFB2-45BF48FFCEB3}" type="presOf" srcId="{C3015AAF-1CE4-4DBD-890E-42F2E96B379F}" destId="{D8F7438E-0AC5-41BE-9191-0D07AFBC6E3D}" srcOrd="1" destOrd="0" presId="urn:microsoft.com/office/officeart/2005/8/layout/radial1"/>
    <dgm:cxn modelId="{9B4E387A-23C0-4076-955F-1DA732900AD3}" type="presOf" srcId="{C3015AAF-1CE4-4DBD-890E-42F2E96B379F}" destId="{A60E7D37-72A0-4DB8-90CB-5D1494AE577D}" srcOrd="0" destOrd="0" presId="urn:microsoft.com/office/officeart/2005/8/layout/radial1"/>
    <dgm:cxn modelId="{62B7FEC1-8C03-44B0-8673-8A62A36C12A2}" srcId="{52887C35-D2D2-4A14-90D9-4FB7CC901E11}" destId="{A039A5BA-F4D1-47EC-86C3-4E9839D99E9C}" srcOrd="0" destOrd="0" parTransId="{19C73215-1062-40D5-9B8D-722D9026520E}" sibTransId="{3C771E5F-19A8-4C0F-A3F0-2FA597EE0635}"/>
    <dgm:cxn modelId="{AFE4A157-513B-4EA5-851D-B08BC17F4A13}" srcId="{52887C35-D2D2-4A14-90D9-4FB7CC901E11}" destId="{4DF31765-7C40-4138-BA2D-44763E639264}" srcOrd="8" destOrd="0" parTransId="{51700B40-E5EF-4CE4-A339-6B4B3BE72DD7}" sibTransId="{7C9C47EB-66B2-4FF1-8F49-69F816537330}"/>
    <dgm:cxn modelId="{199502DB-A0D2-41A3-B0DE-BEB6A66CE3E7}" type="presOf" srcId="{4DC9BED5-84D9-453B-97EA-440E8CC2FE64}" destId="{235BA3D1-96CF-458F-8FB1-BAD5F51C7850}" srcOrd="0" destOrd="0" presId="urn:microsoft.com/office/officeart/2005/8/layout/radial1"/>
    <dgm:cxn modelId="{259A55CF-253C-4A54-8380-E7B4654A6968}" type="presOf" srcId="{EDC31F77-B18A-4523-AB44-DCE8FA0577B5}" destId="{911E4D90-1B17-4083-A2D7-6E474E0D6896}" srcOrd="1" destOrd="0" presId="urn:microsoft.com/office/officeart/2005/8/layout/radial1"/>
    <dgm:cxn modelId="{A92737DB-F96C-48D4-9BBB-6B686B1D9F5C}" srcId="{52887C35-D2D2-4A14-90D9-4FB7CC901E11}" destId="{C887D9D9-D93B-4047-B233-36FC63259AAA}" srcOrd="1" destOrd="0" parTransId="{C3015AAF-1CE4-4DBD-890E-42F2E96B379F}" sibTransId="{34D7A8C2-EAC1-4ED5-A1ED-3C560D61E8AA}"/>
    <dgm:cxn modelId="{39BF308D-89B2-43D0-BD05-9E23F1CA8466}" type="presOf" srcId="{567BF8EC-D05F-4FE4-B53E-6B01F878D07D}" destId="{AC71DBBD-6E7E-43D4-B798-52F91CADF760}" srcOrd="0" destOrd="0" presId="urn:microsoft.com/office/officeart/2005/8/layout/radial1"/>
    <dgm:cxn modelId="{545852FF-684E-43FF-B1BB-A7AC1264DE18}" type="presOf" srcId="{F3C3FAE5-9367-47EE-B173-CACF0F9AC7F0}" destId="{512AC56D-7099-4EDF-B5E2-9EA903113E46}" srcOrd="0" destOrd="0" presId="urn:microsoft.com/office/officeart/2005/8/layout/radial1"/>
    <dgm:cxn modelId="{AE640F79-7A56-4440-9813-118DEA598F3D}" type="presOf" srcId="{A039A5BA-F4D1-47EC-86C3-4E9839D99E9C}" destId="{4B0E37DE-C269-449F-92F3-7593CC7B1CB2}" srcOrd="0" destOrd="0" presId="urn:microsoft.com/office/officeart/2005/8/layout/radial1"/>
    <dgm:cxn modelId="{C04B3830-A522-4168-ABD2-C8F66D1632A0}" srcId="{567BF8EC-D05F-4FE4-B53E-6B01F878D07D}" destId="{3687AF25-7703-4AC7-98B0-6AE3543A771B}" srcOrd="3" destOrd="0" parTransId="{5C7E0DA8-C9AF-4E70-BB61-C44AF47C4F6B}" sibTransId="{6A27E407-2976-4FA3-AB6E-C39A37ED9B91}"/>
    <dgm:cxn modelId="{96EAE701-32AE-4402-9D6B-56A7FD07855C}" type="presOf" srcId="{BB9E9892-C79A-40DB-A4E5-1529CE0D70FF}" destId="{6E18BE2B-0386-4D89-B98F-B85642236E91}" srcOrd="1" destOrd="0" presId="urn:microsoft.com/office/officeart/2005/8/layout/radial1"/>
    <dgm:cxn modelId="{84779381-39B5-48D8-9636-8F0CCCFCAE60}" type="presOf" srcId="{8A6F7B07-4C80-4ADA-9D12-E3CA983080D2}" destId="{F5287172-727D-4F94-88CA-ADD2DB1A7699}" srcOrd="0" destOrd="0" presId="urn:microsoft.com/office/officeart/2005/8/layout/radial1"/>
    <dgm:cxn modelId="{CED260AB-8760-4C86-BA82-52F1E85E58AF}" type="presOf" srcId="{BB9E9892-C79A-40DB-A4E5-1529CE0D70FF}" destId="{6A58975B-2636-41AB-810E-56C5744B63C7}" srcOrd="0" destOrd="0" presId="urn:microsoft.com/office/officeart/2005/8/layout/radial1"/>
    <dgm:cxn modelId="{2EBAB0AC-43C7-423A-AEF4-55D6D4224ABC}" type="presOf" srcId="{61F41269-3D48-4E19-95F5-8DF51C8905F2}" destId="{0F70E251-4C17-4532-83EA-595E7312BC7E}" srcOrd="0" destOrd="0" presId="urn:microsoft.com/office/officeart/2005/8/layout/radial1"/>
    <dgm:cxn modelId="{FC7CD837-70B7-4932-82AD-3E90335521BF}" type="presOf" srcId="{EDC31F77-B18A-4523-AB44-DCE8FA0577B5}" destId="{CF4C4FB9-51E7-45ED-A070-B72175A0C995}" srcOrd="0" destOrd="0" presId="urn:microsoft.com/office/officeart/2005/8/layout/radial1"/>
    <dgm:cxn modelId="{B381FA0E-02E8-4848-9E21-A507031DE3EF}" srcId="{52887C35-D2D2-4A14-90D9-4FB7CC901E11}" destId="{17468540-2341-49D5-B3D5-0CE3E26956C1}" srcOrd="7" destOrd="0" parTransId="{4DC9BED5-84D9-453B-97EA-440E8CC2FE64}" sibTransId="{9D951DFC-FFF8-49F9-90FB-AB06D9FF72F7}"/>
    <dgm:cxn modelId="{CFAB0761-C681-4938-86C6-61F221F32937}" type="presOf" srcId="{17468540-2341-49D5-B3D5-0CE3E26956C1}" destId="{DBA57CCF-4EEE-45D2-B778-8F3022774C8F}" srcOrd="0" destOrd="0" presId="urn:microsoft.com/office/officeart/2005/8/layout/radial1"/>
    <dgm:cxn modelId="{5BBDE2F6-98E7-4FFF-9A1D-6F3C2343A913}" srcId="{567BF8EC-D05F-4FE4-B53E-6B01F878D07D}" destId="{CBFA9500-39F3-499C-9CED-2BA361B67E7A}" srcOrd="1" destOrd="0" parTransId="{23D853D7-F7CC-43B7-969A-8B3DAF9C00B5}" sibTransId="{6E2A6E9F-8749-403A-8743-B5038B0F99AE}"/>
    <dgm:cxn modelId="{69C08167-9396-4E28-8D90-031BBF5385B4}" type="presOf" srcId="{1E207B7D-DFDD-4BE3-BB38-3F93DD3F8F70}" destId="{92F6F59E-331D-44E2-B9B6-CA3D381CB8A9}" srcOrd="0" destOrd="0" presId="urn:microsoft.com/office/officeart/2005/8/layout/radial1"/>
    <dgm:cxn modelId="{764712DA-96F7-4DC4-9CA9-6408BCB02715}" type="presOf" srcId="{52887C35-D2D2-4A14-90D9-4FB7CC901E11}" destId="{FA334C3D-9348-45FD-9EB1-1EC6A4A39C33}" srcOrd="0" destOrd="0" presId="urn:microsoft.com/office/officeart/2005/8/layout/radial1"/>
    <dgm:cxn modelId="{F6ECE46D-A618-4F4F-BBCE-3D3C40069DE9}" type="presOf" srcId="{546624D2-4885-4E63-9928-D41B7B6C3842}" destId="{4F45415D-589E-494C-9FC0-4BE33323777F}" srcOrd="0" destOrd="0" presId="urn:microsoft.com/office/officeart/2005/8/layout/radial1"/>
    <dgm:cxn modelId="{F7F179B8-2ACE-452C-BF0B-71F4047E2B03}" type="presOf" srcId="{166974ED-54E6-403C-A603-9B0969CED4C9}" destId="{DEAF7C15-C851-46FC-BAAB-B75D730917A6}" srcOrd="0" destOrd="0" presId="urn:microsoft.com/office/officeart/2005/8/layout/radial1"/>
    <dgm:cxn modelId="{5D4C54EC-7844-4CA7-804E-2DEBA5AC1F58}" srcId="{52887C35-D2D2-4A14-90D9-4FB7CC901E11}" destId="{166974ED-54E6-403C-A603-9B0969CED4C9}" srcOrd="3" destOrd="0" parTransId="{58CB1052-06F0-4604-9A4F-F598196DB3BF}" sibTransId="{F36D04CF-43C2-4CC1-924C-D90D282EF9CB}"/>
    <dgm:cxn modelId="{28981275-9699-4F60-9760-0365B1CD88A0}" type="presOf" srcId="{546624D2-4885-4E63-9928-D41B7B6C3842}" destId="{D5A9371A-F87B-4EBD-B7EB-1E5EEAD10414}" srcOrd="1" destOrd="0" presId="urn:microsoft.com/office/officeart/2005/8/layout/radial1"/>
    <dgm:cxn modelId="{17FB1436-EE17-4DB0-813E-A69E00E95B93}" type="presParOf" srcId="{AC71DBBD-6E7E-43D4-B798-52F91CADF760}" destId="{FA334C3D-9348-45FD-9EB1-1EC6A4A39C33}" srcOrd="0" destOrd="0" presId="urn:microsoft.com/office/officeart/2005/8/layout/radial1"/>
    <dgm:cxn modelId="{3030815E-3D1C-44E6-8123-597D9A7B6A30}" type="presParOf" srcId="{AC71DBBD-6E7E-43D4-B798-52F91CADF760}" destId="{91A87DA3-4BCB-45B9-993C-01E2E22EEC69}" srcOrd="1" destOrd="0" presId="urn:microsoft.com/office/officeart/2005/8/layout/radial1"/>
    <dgm:cxn modelId="{501DA935-9567-4816-B73E-1FBB63131B23}" type="presParOf" srcId="{91A87DA3-4BCB-45B9-993C-01E2E22EEC69}" destId="{38B94F41-06A9-4FDC-8FCD-86DC108AA360}" srcOrd="0" destOrd="0" presId="urn:microsoft.com/office/officeart/2005/8/layout/radial1"/>
    <dgm:cxn modelId="{AFE16F0D-72C5-43B3-817B-05B77A2F521E}" type="presParOf" srcId="{AC71DBBD-6E7E-43D4-B798-52F91CADF760}" destId="{4B0E37DE-C269-449F-92F3-7593CC7B1CB2}" srcOrd="2" destOrd="0" presId="urn:microsoft.com/office/officeart/2005/8/layout/radial1"/>
    <dgm:cxn modelId="{32F04D86-BCFE-4FD9-9EBF-F2799ABFAB02}" type="presParOf" srcId="{AC71DBBD-6E7E-43D4-B798-52F91CADF760}" destId="{A60E7D37-72A0-4DB8-90CB-5D1494AE577D}" srcOrd="3" destOrd="0" presId="urn:microsoft.com/office/officeart/2005/8/layout/radial1"/>
    <dgm:cxn modelId="{803C4935-4AB6-4CD5-AFF7-051D8D7A8BC5}" type="presParOf" srcId="{A60E7D37-72A0-4DB8-90CB-5D1494AE577D}" destId="{D8F7438E-0AC5-41BE-9191-0D07AFBC6E3D}" srcOrd="0" destOrd="0" presId="urn:microsoft.com/office/officeart/2005/8/layout/radial1"/>
    <dgm:cxn modelId="{A623AE39-02E2-44CB-918B-C4D006D4DF20}" type="presParOf" srcId="{AC71DBBD-6E7E-43D4-B798-52F91CADF760}" destId="{D9D41B91-0D91-43BE-B7F7-1C0D1E7A119C}" srcOrd="4" destOrd="0" presId="urn:microsoft.com/office/officeart/2005/8/layout/radial1"/>
    <dgm:cxn modelId="{155A9E57-1115-4D7C-BA9F-067B41B340CB}" type="presParOf" srcId="{AC71DBBD-6E7E-43D4-B798-52F91CADF760}" destId="{E48F47C8-9908-4DE2-9E71-6846D96E1454}" srcOrd="5" destOrd="0" presId="urn:microsoft.com/office/officeart/2005/8/layout/radial1"/>
    <dgm:cxn modelId="{87A655C3-67A1-4FFD-80CF-DACFBD11353D}" type="presParOf" srcId="{E48F47C8-9908-4DE2-9E71-6846D96E1454}" destId="{A55E8496-A116-4DA0-B460-BF8A2DE8A4C2}" srcOrd="0" destOrd="0" presId="urn:microsoft.com/office/officeart/2005/8/layout/radial1"/>
    <dgm:cxn modelId="{0D3BD3F0-C484-40A6-8F07-154BB1A5076B}" type="presParOf" srcId="{AC71DBBD-6E7E-43D4-B798-52F91CADF760}" destId="{F5287172-727D-4F94-88CA-ADD2DB1A7699}" srcOrd="6" destOrd="0" presId="urn:microsoft.com/office/officeart/2005/8/layout/radial1"/>
    <dgm:cxn modelId="{909E8B34-A313-4464-A46F-713A40D62EA7}" type="presParOf" srcId="{AC71DBBD-6E7E-43D4-B798-52F91CADF760}" destId="{B665EF09-EF19-441B-A1DF-987A44BFC28B}" srcOrd="7" destOrd="0" presId="urn:microsoft.com/office/officeart/2005/8/layout/radial1"/>
    <dgm:cxn modelId="{71BC50D4-77F5-498A-AD82-84428E3AC132}" type="presParOf" srcId="{B665EF09-EF19-441B-A1DF-987A44BFC28B}" destId="{5031894A-43F5-404A-B6A6-A80EB8D49DE2}" srcOrd="0" destOrd="0" presId="urn:microsoft.com/office/officeart/2005/8/layout/radial1"/>
    <dgm:cxn modelId="{88E04532-A40B-4821-8516-554A7A63918D}" type="presParOf" srcId="{AC71DBBD-6E7E-43D4-B798-52F91CADF760}" destId="{DEAF7C15-C851-46FC-BAAB-B75D730917A6}" srcOrd="8" destOrd="0" presId="urn:microsoft.com/office/officeart/2005/8/layout/radial1"/>
    <dgm:cxn modelId="{DFC332ED-A056-4659-8C10-F39D90AADA0D}" type="presParOf" srcId="{AC71DBBD-6E7E-43D4-B798-52F91CADF760}" destId="{4F45415D-589E-494C-9FC0-4BE33323777F}" srcOrd="9" destOrd="0" presId="urn:microsoft.com/office/officeart/2005/8/layout/radial1"/>
    <dgm:cxn modelId="{7E4E534E-06C0-4531-892E-D7217C2226DE}" type="presParOf" srcId="{4F45415D-589E-494C-9FC0-4BE33323777F}" destId="{D5A9371A-F87B-4EBD-B7EB-1E5EEAD10414}" srcOrd="0" destOrd="0" presId="urn:microsoft.com/office/officeart/2005/8/layout/radial1"/>
    <dgm:cxn modelId="{9B80C14D-BE4E-42A2-B473-B15C0218F9B0}" type="presParOf" srcId="{AC71DBBD-6E7E-43D4-B798-52F91CADF760}" destId="{2F8D38CA-F0A7-4F9C-BF58-C4E49A07337C}" srcOrd="10" destOrd="0" presId="urn:microsoft.com/office/officeart/2005/8/layout/radial1"/>
    <dgm:cxn modelId="{458078F6-38B4-4994-B1FD-D2DA0D43DBF6}" type="presParOf" srcId="{AC71DBBD-6E7E-43D4-B798-52F91CADF760}" destId="{6A58975B-2636-41AB-810E-56C5744B63C7}" srcOrd="11" destOrd="0" presId="urn:microsoft.com/office/officeart/2005/8/layout/radial1"/>
    <dgm:cxn modelId="{40F4500A-95BA-44D0-93DA-3AF71997E6EF}" type="presParOf" srcId="{6A58975B-2636-41AB-810E-56C5744B63C7}" destId="{6E18BE2B-0386-4D89-B98F-B85642236E91}" srcOrd="0" destOrd="0" presId="urn:microsoft.com/office/officeart/2005/8/layout/radial1"/>
    <dgm:cxn modelId="{B4F0411A-7F3B-40E9-A324-8E8F208737F1}" type="presParOf" srcId="{AC71DBBD-6E7E-43D4-B798-52F91CADF760}" destId="{0F70E251-4C17-4532-83EA-595E7312BC7E}" srcOrd="12" destOrd="0" presId="urn:microsoft.com/office/officeart/2005/8/layout/radial1"/>
    <dgm:cxn modelId="{886F94E3-F583-4B8B-99FE-662049F807B6}" type="presParOf" srcId="{AC71DBBD-6E7E-43D4-B798-52F91CADF760}" destId="{92F6F59E-331D-44E2-B9B6-CA3D381CB8A9}" srcOrd="13" destOrd="0" presId="urn:microsoft.com/office/officeart/2005/8/layout/radial1"/>
    <dgm:cxn modelId="{C050BD58-5BFC-452E-AD48-553D840EEA1F}" type="presParOf" srcId="{92F6F59E-331D-44E2-B9B6-CA3D381CB8A9}" destId="{93DB0B9A-34AB-4B38-8D83-1B3A56684449}" srcOrd="0" destOrd="0" presId="urn:microsoft.com/office/officeart/2005/8/layout/radial1"/>
    <dgm:cxn modelId="{BD1EC4DE-FB40-476A-A4F3-31944CF9BA11}" type="presParOf" srcId="{AC71DBBD-6E7E-43D4-B798-52F91CADF760}" destId="{A9DB592F-D9AC-47DC-8A1D-1CC16F51C3EF}" srcOrd="14" destOrd="0" presId="urn:microsoft.com/office/officeart/2005/8/layout/radial1"/>
    <dgm:cxn modelId="{5BC7344F-9213-4C4A-A970-DEA5DFF765C0}" type="presParOf" srcId="{AC71DBBD-6E7E-43D4-B798-52F91CADF760}" destId="{235BA3D1-96CF-458F-8FB1-BAD5F51C7850}" srcOrd="15" destOrd="0" presId="urn:microsoft.com/office/officeart/2005/8/layout/radial1"/>
    <dgm:cxn modelId="{43324960-1939-4D8C-A812-317213E94102}" type="presParOf" srcId="{235BA3D1-96CF-458F-8FB1-BAD5F51C7850}" destId="{03BB328A-5C01-415C-ACC9-BAEB244C5C44}" srcOrd="0" destOrd="0" presId="urn:microsoft.com/office/officeart/2005/8/layout/radial1"/>
    <dgm:cxn modelId="{57D78E5E-9AFD-4693-AC71-2D9CCD417289}" type="presParOf" srcId="{AC71DBBD-6E7E-43D4-B798-52F91CADF760}" destId="{DBA57CCF-4EEE-45D2-B778-8F3022774C8F}" srcOrd="16" destOrd="0" presId="urn:microsoft.com/office/officeart/2005/8/layout/radial1"/>
    <dgm:cxn modelId="{326B8CF6-FB43-4B0E-94E4-EB902B7F6C1F}" type="presParOf" srcId="{AC71DBBD-6E7E-43D4-B798-52F91CADF760}" destId="{5E1964E5-D014-4E15-B7B3-A88F5C3F0791}" srcOrd="17" destOrd="0" presId="urn:microsoft.com/office/officeart/2005/8/layout/radial1"/>
    <dgm:cxn modelId="{ED946026-ED4C-41B7-B8C8-6863CCF5F919}" type="presParOf" srcId="{5E1964E5-D014-4E15-B7B3-A88F5C3F0791}" destId="{1B6DFADF-EF79-4B53-98B2-E2E3793BFC79}" srcOrd="0" destOrd="0" presId="urn:microsoft.com/office/officeart/2005/8/layout/radial1"/>
    <dgm:cxn modelId="{2D676935-A313-4E4A-BDDD-F0FDED0837E3}" type="presParOf" srcId="{AC71DBBD-6E7E-43D4-B798-52F91CADF760}" destId="{00163030-2548-463B-BEA1-EF220A59861F}" srcOrd="18" destOrd="0" presId="urn:microsoft.com/office/officeart/2005/8/layout/radial1"/>
    <dgm:cxn modelId="{12603943-CAB0-4D62-B4E3-3B7BC5E4FF84}" type="presParOf" srcId="{AC71DBBD-6E7E-43D4-B798-52F91CADF760}" destId="{CF4C4FB9-51E7-45ED-A070-B72175A0C995}" srcOrd="19" destOrd="0" presId="urn:microsoft.com/office/officeart/2005/8/layout/radial1"/>
    <dgm:cxn modelId="{01B96CE4-2AF2-4D75-B97B-E7BC8F17DDE3}" type="presParOf" srcId="{CF4C4FB9-51E7-45ED-A070-B72175A0C995}" destId="{911E4D90-1B17-4083-A2D7-6E474E0D6896}" srcOrd="0" destOrd="0" presId="urn:microsoft.com/office/officeart/2005/8/layout/radial1"/>
    <dgm:cxn modelId="{5B54F296-6FBE-4441-BE81-8CF700CD1929}" type="presParOf" srcId="{AC71DBBD-6E7E-43D4-B798-52F91CADF760}" destId="{3055FC70-0156-43D9-BB7C-775840FC1016}" srcOrd="20" destOrd="0" presId="urn:microsoft.com/office/officeart/2005/8/layout/radial1"/>
    <dgm:cxn modelId="{AE4F178F-BA4E-4E67-BB02-6C2546279A05}" type="presParOf" srcId="{AC71DBBD-6E7E-43D4-B798-52F91CADF760}" destId="{512AC56D-7099-4EDF-B5E2-9EA903113E46}" srcOrd="21" destOrd="0" presId="urn:microsoft.com/office/officeart/2005/8/layout/radial1"/>
    <dgm:cxn modelId="{76329605-02F8-473C-AF13-DE60B592499A}" type="presParOf" srcId="{512AC56D-7099-4EDF-B5E2-9EA903113E46}" destId="{D6EE8004-8C2D-44AB-97A3-F9F02CF9BCC9}" srcOrd="0" destOrd="0" presId="urn:microsoft.com/office/officeart/2005/8/layout/radial1"/>
    <dgm:cxn modelId="{2933533E-5A53-4AB5-946D-97F6C0BD7B8B}" type="presParOf" srcId="{AC71DBBD-6E7E-43D4-B798-52F91CADF760}" destId="{9778B65F-42AF-4C1E-8555-816AAA2CCE91}" srcOrd="2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B1CED55-35F3-4591-B294-A5EED9232A8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2007:</a:t>
          </a:r>
          <a:r>
            <a:rPr lang="es-NI" sz="2200" b="1" dirty="0">
              <a:solidFill>
                <a:schemeClr val="tx2"/>
              </a:solidFill>
            </a:rPr>
            <a:t> 8,902 </a:t>
          </a:r>
        </a:p>
      </dgm:t>
    </dgm:pt>
    <dgm:pt modelId="{D44CDFBC-4DD1-4982-8536-EED10AA9B555}" type="parTrans" cxnId="{E9A5596A-81A1-4917-BE37-4462488A17BB}">
      <dgm:prSet/>
      <dgm:spPr/>
      <dgm:t>
        <a:bodyPr/>
        <a:lstStyle/>
        <a:p>
          <a:endParaRPr lang="es-NI"/>
        </a:p>
      </dgm:t>
    </dgm:pt>
    <dgm:pt modelId="{D69F4685-04FB-4B40-A5A4-AEF6ACCC4836}" type="sibTrans" cxnId="{E9A5596A-81A1-4917-BE37-4462488A17BB}">
      <dgm:prSet/>
      <dgm:spPr/>
      <dgm:t>
        <a:bodyPr/>
        <a:lstStyle/>
        <a:p>
          <a:endParaRPr lang="es-NI"/>
        </a:p>
      </dgm:t>
    </dgm:pt>
    <dgm:pt modelId="{D059BD64-F3D9-41C1-A2C1-C407A7058CE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2008: </a:t>
          </a:r>
          <a:r>
            <a:rPr lang="es-NI" sz="2200" b="1" dirty="0">
              <a:solidFill>
                <a:schemeClr val="tx2"/>
              </a:solidFill>
            </a:rPr>
            <a:t>16,866</a:t>
          </a:r>
        </a:p>
      </dgm:t>
    </dgm:pt>
    <dgm:pt modelId="{0B8F09E1-FAD0-4B5C-91CB-03B877AC9926}" type="parTrans" cxnId="{54608827-63E6-438D-A739-481B9B079282}">
      <dgm:prSet/>
      <dgm:spPr/>
      <dgm:t>
        <a:bodyPr/>
        <a:lstStyle/>
        <a:p>
          <a:endParaRPr lang="es-NI"/>
        </a:p>
      </dgm:t>
    </dgm:pt>
    <dgm:pt modelId="{50F50A1B-14C7-4449-B731-C48947E3FAB5}" type="sibTrans" cxnId="{54608827-63E6-438D-A739-481B9B079282}">
      <dgm:prSet/>
      <dgm:spPr/>
      <dgm:t>
        <a:bodyPr/>
        <a:lstStyle/>
        <a:p>
          <a:endParaRPr lang="es-NI"/>
        </a:p>
      </dgm:t>
    </dgm:pt>
    <dgm:pt modelId="{57BE1C90-09CE-44F3-88BD-00CC0C56274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  <a:latin typeface="+mj-lt"/>
            </a:rPr>
            <a:t>2009: </a:t>
          </a:r>
          <a:r>
            <a:rPr lang="es-NI" sz="2200" b="1" dirty="0">
              <a:solidFill>
                <a:schemeClr val="tx2"/>
              </a:solidFill>
              <a:latin typeface="+mj-lt"/>
            </a:rPr>
            <a:t>24,253</a:t>
          </a:r>
        </a:p>
      </dgm:t>
    </dgm:pt>
    <dgm:pt modelId="{57D3EE82-7B58-431A-AF51-0607A2D98E5C}" type="parTrans" cxnId="{72D4289C-9934-4AC4-8833-0A1305BB1E92}">
      <dgm:prSet/>
      <dgm:spPr/>
      <dgm:t>
        <a:bodyPr/>
        <a:lstStyle/>
        <a:p>
          <a:endParaRPr lang="es-NI"/>
        </a:p>
      </dgm:t>
    </dgm:pt>
    <dgm:pt modelId="{3EDE2E92-FBFD-427C-BAC3-547231DB99BB}" type="sibTrans" cxnId="{72D4289C-9934-4AC4-8833-0A1305BB1E92}">
      <dgm:prSet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ACE12-4DF1-4A9E-98B0-5F3CDD5D47F6}" type="pres">
      <dgm:prSet presAssocID="{6B1CED55-35F3-4591-B294-A5EED9232A8B}" presName="parentLin" presStyleCnt="0"/>
      <dgm:spPr/>
    </dgm:pt>
    <dgm:pt modelId="{D8A6A85B-CA68-40C5-BCA1-E9215CE1FA2B}" type="pres">
      <dgm:prSet presAssocID="{6B1CED55-35F3-4591-B294-A5EED9232A8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BAEFAB8-BCFA-48F2-89AC-3F111912DB5D}" type="pres">
      <dgm:prSet presAssocID="{6B1CED55-35F3-4591-B294-A5EED9232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3F06A-1E73-4BA5-B5DA-CE28318D5BAC}" type="pres">
      <dgm:prSet presAssocID="{6B1CED55-35F3-4591-B294-A5EED9232A8B}" presName="negativeSpace" presStyleCnt="0"/>
      <dgm:spPr/>
    </dgm:pt>
    <dgm:pt modelId="{B665764C-E14F-43A0-B160-707C091FB71A}" type="pres">
      <dgm:prSet presAssocID="{6B1CED55-35F3-4591-B294-A5EED9232A8B}" presName="childText" presStyleLbl="conFgAcc1" presStyleIdx="0" presStyleCnt="3">
        <dgm:presLayoutVars>
          <dgm:bulletEnabled val="1"/>
        </dgm:presLayoutVars>
      </dgm:prSet>
      <dgm:spPr/>
    </dgm:pt>
    <dgm:pt modelId="{19DB7BDF-D90F-41CB-B14D-8DC340D437B3}" type="pres">
      <dgm:prSet presAssocID="{D69F4685-04FB-4B40-A5A4-AEF6ACCC4836}" presName="spaceBetweenRectangles" presStyleCnt="0"/>
      <dgm:spPr/>
    </dgm:pt>
    <dgm:pt modelId="{DCE4CF8D-CA08-4D66-9D8D-798461231AAC}" type="pres">
      <dgm:prSet presAssocID="{D059BD64-F3D9-41C1-A2C1-C407A7058CE8}" presName="parentLin" presStyleCnt="0"/>
      <dgm:spPr/>
    </dgm:pt>
    <dgm:pt modelId="{433699AF-B5C3-4037-8311-31F6FBF72329}" type="pres">
      <dgm:prSet presAssocID="{D059BD64-F3D9-41C1-A2C1-C407A7058CE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B897E2-FE76-45E7-B3D6-A23B575E3B3C}" type="pres">
      <dgm:prSet presAssocID="{D059BD64-F3D9-41C1-A2C1-C407A7058C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BF6A33-73A1-41A1-83B8-48EC27C2E946}" type="pres">
      <dgm:prSet presAssocID="{D059BD64-F3D9-41C1-A2C1-C407A7058CE8}" presName="negativeSpace" presStyleCnt="0"/>
      <dgm:spPr/>
    </dgm:pt>
    <dgm:pt modelId="{8D419C10-A59D-4D93-A607-B5BCEE3C395B}" type="pres">
      <dgm:prSet presAssocID="{D059BD64-F3D9-41C1-A2C1-C407A7058CE8}" presName="childText" presStyleLbl="conFgAcc1" presStyleIdx="1" presStyleCnt="3">
        <dgm:presLayoutVars>
          <dgm:bulletEnabled val="1"/>
        </dgm:presLayoutVars>
      </dgm:prSet>
      <dgm:spPr/>
    </dgm:pt>
    <dgm:pt modelId="{0D676065-0B46-41C7-A815-0142630A5C1F}" type="pres">
      <dgm:prSet presAssocID="{50F50A1B-14C7-4449-B731-C48947E3FAB5}" presName="spaceBetweenRectangles" presStyleCnt="0"/>
      <dgm:spPr/>
    </dgm:pt>
    <dgm:pt modelId="{5F6A48C9-3BFA-4943-90E4-7DF0BCA3E296}" type="pres">
      <dgm:prSet presAssocID="{57BE1C90-09CE-44F3-88BD-00CC0C56274E}" presName="parentLin" presStyleCnt="0"/>
      <dgm:spPr/>
    </dgm:pt>
    <dgm:pt modelId="{E4F00208-8782-4C24-9ACC-5000197C532F}" type="pres">
      <dgm:prSet presAssocID="{57BE1C90-09CE-44F3-88BD-00CC0C56274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8F49E8A-2ED1-46DD-AF10-FA38A854F3AD}" type="pres">
      <dgm:prSet presAssocID="{57BE1C90-09CE-44F3-88BD-00CC0C5627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31D58-15DB-4046-B78C-09C00CAA2EBF}" type="pres">
      <dgm:prSet presAssocID="{57BE1C90-09CE-44F3-88BD-00CC0C56274E}" presName="negativeSpace" presStyleCnt="0"/>
      <dgm:spPr/>
    </dgm:pt>
    <dgm:pt modelId="{EC13AECC-1213-43D5-B0BE-035A4C8292D6}" type="pres">
      <dgm:prSet presAssocID="{57BE1C90-09CE-44F3-88BD-00CC0C562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D4289C-9934-4AC4-8833-0A1305BB1E92}" srcId="{9FCD4560-3B32-458A-BA73-81DFA549707C}" destId="{57BE1C90-09CE-44F3-88BD-00CC0C56274E}" srcOrd="2" destOrd="0" parTransId="{57D3EE82-7B58-431A-AF51-0607A2D98E5C}" sibTransId="{3EDE2E92-FBFD-427C-BAC3-547231DB99BB}"/>
    <dgm:cxn modelId="{E9A5596A-81A1-4917-BE37-4462488A17BB}" srcId="{9FCD4560-3B32-458A-BA73-81DFA549707C}" destId="{6B1CED55-35F3-4591-B294-A5EED9232A8B}" srcOrd="0" destOrd="0" parTransId="{D44CDFBC-4DD1-4982-8536-EED10AA9B555}" sibTransId="{D69F4685-04FB-4B40-A5A4-AEF6ACCC4836}"/>
    <dgm:cxn modelId="{E9F85499-0C20-4725-B2CE-1110998EAE42}" type="presOf" srcId="{D059BD64-F3D9-41C1-A2C1-C407A7058CE8}" destId="{433699AF-B5C3-4037-8311-31F6FBF72329}" srcOrd="0" destOrd="0" presId="urn:microsoft.com/office/officeart/2005/8/layout/list1"/>
    <dgm:cxn modelId="{01D3460A-6487-4BFE-93C6-C11620E4B88A}" type="presOf" srcId="{57BE1C90-09CE-44F3-88BD-00CC0C56274E}" destId="{48F49E8A-2ED1-46DD-AF10-FA38A854F3AD}" srcOrd="1" destOrd="0" presId="urn:microsoft.com/office/officeart/2005/8/layout/list1"/>
    <dgm:cxn modelId="{84D304C6-1DFA-4298-B3B0-A5703062F679}" type="presOf" srcId="{57BE1C90-09CE-44F3-88BD-00CC0C56274E}" destId="{E4F00208-8782-4C24-9ACC-5000197C532F}" srcOrd="0" destOrd="0" presId="urn:microsoft.com/office/officeart/2005/8/layout/list1"/>
    <dgm:cxn modelId="{E753C85B-FEBB-44F5-BAB6-56B8568AE1EB}" type="presOf" srcId="{D059BD64-F3D9-41C1-A2C1-C407A7058CE8}" destId="{77B897E2-FE76-45E7-B3D6-A23B575E3B3C}" srcOrd="1" destOrd="0" presId="urn:microsoft.com/office/officeart/2005/8/layout/list1"/>
    <dgm:cxn modelId="{1AE9F609-5223-44DD-A194-CD5FBE29FC9F}" type="presOf" srcId="{9FCD4560-3B32-458A-BA73-81DFA549707C}" destId="{6AED524F-E26D-4D75-A53B-4ACD0B03CF9D}" srcOrd="0" destOrd="0" presId="urn:microsoft.com/office/officeart/2005/8/layout/list1"/>
    <dgm:cxn modelId="{1E74FDE3-654D-45E2-971C-25283DA011BF}" type="presOf" srcId="{6B1CED55-35F3-4591-B294-A5EED9232A8B}" destId="{1BAEFAB8-BCFA-48F2-89AC-3F111912DB5D}" srcOrd="1" destOrd="0" presId="urn:microsoft.com/office/officeart/2005/8/layout/list1"/>
    <dgm:cxn modelId="{54608827-63E6-438D-A739-481B9B079282}" srcId="{9FCD4560-3B32-458A-BA73-81DFA549707C}" destId="{D059BD64-F3D9-41C1-A2C1-C407A7058CE8}" srcOrd="1" destOrd="0" parTransId="{0B8F09E1-FAD0-4B5C-91CB-03B877AC9926}" sibTransId="{50F50A1B-14C7-4449-B731-C48947E3FAB5}"/>
    <dgm:cxn modelId="{26BF0AF4-AD4F-46AB-8513-15B98F5F937A}" type="presOf" srcId="{6B1CED55-35F3-4591-B294-A5EED9232A8B}" destId="{D8A6A85B-CA68-40C5-BCA1-E9215CE1FA2B}" srcOrd="0" destOrd="0" presId="urn:microsoft.com/office/officeart/2005/8/layout/list1"/>
    <dgm:cxn modelId="{49894490-42BF-4EE6-BE1D-8273F17A8383}" type="presParOf" srcId="{6AED524F-E26D-4D75-A53B-4ACD0B03CF9D}" destId="{B7EACE12-4DF1-4A9E-98B0-5F3CDD5D47F6}" srcOrd="0" destOrd="0" presId="urn:microsoft.com/office/officeart/2005/8/layout/list1"/>
    <dgm:cxn modelId="{9E8F168F-C9AB-4E40-B4B6-3748A04B4426}" type="presParOf" srcId="{B7EACE12-4DF1-4A9E-98B0-5F3CDD5D47F6}" destId="{D8A6A85B-CA68-40C5-BCA1-E9215CE1FA2B}" srcOrd="0" destOrd="0" presId="urn:microsoft.com/office/officeart/2005/8/layout/list1"/>
    <dgm:cxn modelId="{B914483A-2332-4245-836C-5462426D1260}" type="presParOf" srcId="{B7EACE12-4DF1-4A9E-98B0-5F3CDD5D47F6}" destId="{1BAEFAB8-BCFA-48F2-89AC-3F111912DB5D}" srcOrd="1" destOrd="0" presId="urn:microsoft.com/office/officeart/2005/8/layout/list1"/>
    <dgm:cxn modelId="{BF643D76-A898-44D6-8D24-606FED369DD7}" type="presParOf" srcId="{6AED524F-E26D-4D75-A53B-4ACD0B03CF9D}" destId="{E193F06A-1E73-4BA5-B5DA-CE28318D5BAC}" srcOrd="1" destOrd="0" presId="urn:microsoft.com/office/officeart/2005/8/layout/list1"/>
    <dgm:cxn modelId="{6E7BF09D-1D8F-4DB3-9C2E-7F49D5CD3242}" type="presParOf" srcId="{6AED524F-E26D-4D75-A53B-4ACD0B03CF9D}" destId="{B665764C-E14F-43A0-B160-707C091FB71A}" srcOrd="2" destOrd="0" presId="urn:microsoft.com/office/officeart/2005/8/layout/list1"/>
    <dgm:cxn modelId="{105363B2-A6DE-456D-8ED2-081922542A2B}" type="presParOf" srcId="{6AED524F-E26D-4D75-A53B-4ACD0B03CF9D}" destId="{19DB7BDF-D90F-41CB-B14D-8DC340D437B3}" srcOrd="3" destOrd="0" presId="urn:microsoft.com/office/officeart/2005/8/layout/list1"/>
    <dgm:cxn modelId="{889E1633-11B7-45B1-BAB9-E0B5558177EB}" type="presParOf" srcId="{6AED524F-E26D-4D75-A53B-4ACD0B03CF9D}" destId="{DCE4CF8D-CA08-4D66-9D8D-798461231AAC}" srcOrd="4" destOrd="0" presId="urn:microsoft.com/office/officeart/2005/8/layout/list1"/>
    <dgm:cxn modelId="{0B9B67C0-4CB0-43C3-94A4-ACEEE8406639}" type="presParOf" srcId="{DCE4CF8D-CA08-4D66-9D8D-798461231AAC}" destId="{433699AF-B5C3-4037-8311-31F6FBF72329}" srcOrd="0" destOrd="0" presId="urn:microsoft.com/office/officeart/2005/8/layout/list1"/>
    <dgm:cxn modelId="{AA721FD9-82B5-4029-BDE0-9A2195B39271}" type="presParOf" srcId="{DCE4CF8D-CA08-4D66-9D8D-798461231AAC}" destId="{77B897E2-FE76-45E7-B3D6-A23B575E3B3C}" srcOrd="1" destOrd="0" presId="urn:microsoft.com/office/officeart/2005/8/layout/list1"/>
    <dgm:cxn modelId="{3F49FE39-A189-4760-A9FA-D43F8F94C2D8}" type="presParOf" srcId="{6AED524F-E26D-4D75-A53B-4ACD0B03CF9D}" destId="{3FBF6A33-73A1-41A1-83B8-48EC27C2E946}" srcOrd="5" destOrd="0" presId="urn:microsoft.com/office/officeart/2005/8/layout/list1"/>
    <dgm:cxn modelId="{61AC2278-5E5B-48E9-937E-4BD488FC1469}" type="presParOf" srcId="{6AED524F-E26D-4D75-A53B-4ACD0B03CF9D}" destId="{8D419C10-A59D-4D93-A607-B5BCEE3C395B}" srcOrd="6" destOrd="0" presId="urn:microsoft.com/office/officeart/2005/8/layout/list1"/>
    <dgm:cxn modelId="{54DBDB48-499E-46EF-890D-0427F1E70E53}" type="presParOf" srcId="{6AED524F-E26D-4D75-A53B-4ACD0B03CF9D}" destId="{0D676065-0B46-41C7-A815-0142630A5C1F}" srcOrd="7" destOrd="0" presId="urn:microsoft.com/office/officeart/2005/8/layout/list1"/>
    <dgm:cxn modelId="{6843EE4B-8A98-45B2-9280-CAC0F518CD1F}" type="presParOf" srcId="{6AED524F-E26D-4D75-A53B-4ACD0B03CF9D}" destId="{5F6A48C9-3BFA-4943-90E4-7DF0BCA3E296}" srcOrd="8" destOrd="0" presId="urn:microsoft.com/office/officeart/2005/8/layout/list1"/>
    <dgm:cxn modelId="{28D3D492-7111-4218-B49C-E989E3397170}" type="presParOf" srcId="{5F6A48C9-3BFA-4943-90E4-7DF0BCA3E296}" destId="{E4F00208-8782-4C24-9ACC-5000197C532F}" srcOrd="0" destOrd="0" presId="urn:microsoft.com/office/officeart/2005/8/layout/list1"/>
    <dgm:cxn modelId="{70DD899C-7D7A-4F1E-87D2-813AFD943DF3}" type="presParOf" srcId="{5F6A48C9-3BFA-4943-90E4-7DF0BCA3E296}" destId="{48F49E8A-2ED1-46DD-AF10-FA38A854F3AD}" srcOrd="1" destOrd="0" presId="urn:microsoft.com/office/officeart/2005/8/layout/list1"/>
    <dgm:cxn modelId="{8BE37964-B908-40C7-97F5-E147B8E607B8}" type="presParOf" srcId="{6AED524F-E26D-4D75-A53B-4ACD0B03CF9D}" destId="{C2931D58-15DB-4046-B78C-09C00CAA2EBF}" srcOrd="9" destOrd="0" presId="urn:microsoft.com/office/officeart/2005/8/layout/list1"/>
    <dgm:cxn modelId="{D990DB28-5F71-47A6-B7F0-AB9475A5305B}" type="presParOf" srcId="{6AED524F-E26D-4D75-A53B-4ACD0B03CF9D}" destId="{EC13AECC-1213-43D5-B0BE-035A4C8292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B1CED55-35F3-4591-B294-A5EED9232A8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2010: </a:t>
          </a:r>
          <a:r>
            <a:rPr lang="es-NI" sz="2200" b="1" dirty="0">
              <a:solidFill>
                <a:schemeClr val="tx2"/>
              </a:solidFill>
            </a:rPr>
            <a:t>37,269</a:t>
          </a:r>
        </a:p>
      </dgm:t>
    </dgm:pt>
    <dgm:pt modelId="{D44CDFBC-4DD1-4982-8536-EED10AA9B555}" type="parTrans" cxnId="{E9A5596A-81A1-4917-BE37-4462488A17BB}">
      <dgm:prSet/>
      <dgm:spPr/>
      <dgm:t>
        <a:bodyPr/>
        <a:lstStyle/>
        <a:p>
          <a:endParaRPr lang="es-NI"/>
        </a:p>
      </dgm:t>
    </dgm:pt>
    <dgm:pt modelId="{D69F4685-04FB-4B40-A5A4-AEF6ACCC4836}" type="sibTrans" cxnId="{E9A5596A-81A1-4917-BE37-4462488A17BB}">
      <dgm:prSet/>
      <dgm:spPr/>
      <dgm:t>
        <a:bodyPr/>
        <a:lstStyle/>
        <a:p>
          <a:endParaRPr lang="es-NI"/>
        </a:p>
      </dgm:t>
    </dgm:pt>
    <dgm:pt modelId="{D059BD64-F3D9-41C1-A2C1-C407A7058CE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2011: </a:t>
          </a:r>
          <a:r>
            <a:rPr lang="es-NI" sz="2200" b="1" dirty="0">
              <a:solidFill>
                <a:schemeClr val="tx2"/>
              </a:solidFill>
            </a:rPr>
            <a:t>70,288</a:t>
          </a:r>
        </a:p>
      </dgm:t>
    </dgm:pt>
    <dgm:pt modelId="{0B8F09E1-FAD0-4B5C-91CB-03B877AC9926}" type="parTrans" cxnId="{54608827-63E6-438D-A739-481B9B079282}">
      <dgm:prSet/>
      <dgm:spPr/>
      <dgm:t>
        <a:bodyPr/>
        <a:lstStyle/>
        <a:p>
          <a:endParaRPr lang="es-NI"/>
        </a:p>
      </dgm:t>
    </dgm:pt>
    <dgm:pt modelId="{50F50A1B-14C7-4449-B731-C48947E3FAB5}" type="sibTrans" cxnId="{54608827-63E6-438D-A739-481B9B079282}">
      <dgm:prSet/>
      <dgm:spPr/>
      <dgm:t>
        <a:bodyPr/>
        <a:lstStyle/>
        <a:p>
          <a:endParaRPr lang="es-NI"/>
        </a:p>
      </dgm:t>
    </dgm:pt>
    <dgm:pt modelId="{57BE1C90-09CE-44F3-88BD-00CC0C56274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2012: </a:t>
          </a:r>
          <a:r>
            <a:rPr lang="es-NI" sz="2200" b="1" dirty="0">
              <a:solidFill>
                <a:schemeClr val="tx2"/>
              </a:solidFill>
            </a:rPr>
            <a:t>53,509 </a:t>
          </a:r>
        </a:p>
      </dgm:t>
    </dgm:pt>
    <dgm:pt modelId="{57D3EE82-7B58-431A-AF51-0607A2D98E5C}" type="parTrans" cxnId="{72D4289C-9934-4AC4-8833-0A1305BB1E92}">
      <dgm:prSet/>
      <dgm:spPr/>
      <dgm:t>
        <a:bodyPr/>
        <a:lstStyle/>
        <a:p>
          <a:endParaRPr lang="es-NI"/>
        </a:p>
      </dgm:t>
    </dgm:pt>
    <dgm:pt modelId="{3EDE2E92-FBFD-427C-BAC3-547231DB99BB}" type="sibTrans" cxnId="{72D4289C-9934-4AC4-8833-0A1305BB1E92}">
      <dgm:prSet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ACE12-4DF1-4A9E-98B0-5F3CDD5D47F6}" type="pres">
      <dgm:prSet presAssocID="{6B1CED55-35F3-4591-B294-A5EED9232A8B}" presName="parentLin" presStyleCnt="0"/>
      <dgm:spPr/>
    </dgm:pt>
    <dgm:pt modelId="{D8A6A85B-CA68-40C5-BCA1-E9215CE1FA2B}" type="pres">
      <dgm:prSet presAssocID="{6B1CED55-35F3-4591-B294-A5EED9232A8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BAEFAB8-BCFA-48F2-89AC-3F111912DB5D}" type="pres">
      <dgm:prSet presAssocID="{6B1CED55-35F3-4591-B294-A5EED9232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3F06A-1E73-4BA5-B5DA-CE28318D5BAC}" type="pres">
      <dgm:prSet presAssocID="{6B1CED55-35F3-4591-B294-A5EED9232A8B}" presName="negativeSpace" presStyleCnt="0"/>
      <dgm:spPr/>
    </dgm:pt>
    <dgm:pt modelId="{B665764C-E14F-43A0-B160-707C091FB71A}" type="pres">
      <dgm:prSet presAssocID="{6B1CED55-35F3-4591-B294-A5EED9232A8B}" presName="childText" presStyleLbl="conFgAcc1" presStyleIdx="0" presStyleCnt="3">
        <dgm:presLayoutVars>
          <dgm:bulletEnabled val="1"/>
        </dgm:presLayoutVars>
      </dgm:prSet>
      <dgm:spPr/>
    </dgm:pt>
    <dgm:pt modelId="{19DB7BDF-D90F-41CB-B14D-8DC340D437B3}" type="pres">
      <dgm:prSet presAssocID="{D69F4685-04FB-4B40-A5A4-AEF6ACCC4836}" presName="spaceBetweenRectangles" presStyleCnt="0"/>
      <dgm:spPr/>
    </dgm:pt>
    <dgm:pt modelId="{DCE4CF8D-CA08-4D66-9D8D-798461231AAC}" type="pres">
      <dgm:prSet presAssocID="{D059BD64-F3D9-41C1-A2C1-C407A7058CE8}" presName="parentLin" presStyleCnt="0"/>
      <dgm:spPr/>
    </dgm:pt>
    <dgm:pt modelId="{433699AF-B5C3-4037-8311-31F6FBF72329}" type="pres">
      <dgm:prSet presAssocID="{D059BD64-F3D9-41C1-A2C1-C407A7058CE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B897E2-FE76-45E7-B3D6-A23B575E3B3C}" type="pres">
      <dgm:prSet presAssocID="{D059BD64-F3D9-41C1-A2C1-C407A7058C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BF6A33-73A1-41A1-83B8-48EC27C2E946}" type="pres">
      <dgm:prSet presAssocID="{D059BD64-F3D9-41C1-A2C1-C407A7058CE8}" presName="negativeSpace" presStyleCnt="0"/>
      <dgm:spPr/>
    </dgm:pt>
    <dgm:pt modelId="{8D419C10-A59D-4D93-A607-B5BCEE3C395B}" type="pres">
      <dgm:prSet presAssocID="{D059BD64-F3D9-41C1-A2C1-C407A7058CE8}" presName="childText" presStyleLbl="conFgAcc1" presStyleIdx="1" presStyleCnt="3">
        <dgm:presLayoutVars>
          <dgm:bulletEnabled val="1"/>
        </dgm:presLayoutVars>
      </dgm:prSet>
      <dgm:spPr/>
    </dgm:pt>
    <dgm:pt modelId="{0D676065-0B46-41C7-A815-0142630A5C1F}" type="pres">
      <dgm:prSet presAssocID="{50F50A1B-14C7-4449-B731-C48947E3FAB5}" presName="spaceBetweenRectangles" presStyleCnt="0"/>
      <dgm:spPr/>
    </dgm:pt>
    <dgm:pt modelId="{5F6A48C9-3BFA-4943-90E4-7DF0BCA3E296}" type="pres">
      <dgm:prSet presAssocID="{57BE1C90-09CE-44F3-88BD-00CC0C56274E}" presName="parentLin" presStyleCnt="0"/>
      <dgm:spPr/>
    </dgm:pt>
    <dgm:pt modelId="{E4F00208-8782-4C24-9ACC-5000197C532F}" type="pres">
      <dgm:prSet presAssocID="{57BE1C90-09CE-44F3-88BD-00CC0C56274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8F49E8A-2ED1-46DD-AF10-FA38A854F3AD}" type="pres">
      <dgm:prSet presAssocID="{57BE1C90-09CE-44F3-88BD-00CC0C5627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31D58-15DB-4046-B78C-09C00CAA2EBF}" type="pres">
      <dgm:prSet presAssocID="{57BE1C90-09CE-44F3-88BD-00CC0C56274E}" presName="negativeSpace" presStyleCnt="0"/>
      <dgm:spPr/>
    </dgm:pt>
    <dgm:pt modelId="{EC13AECC-1213-43D5-B0BE-035A4C8292D6}" type="pres">
      <dgm:prSet presAssocID="{57BE1C90-09CE-44F3-88BD-00CC0C562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EF1696-3D89-465D-837B-8AFAE8F6CF96}" type="presOf" srcId="{6B1CED55-35F3-4591-B294-A5EED9232A8B}" destId="{D8A6A85B-CA68-40C5-BCA1-E9215CE1FA2B}" srcOrd="0" destOrd="0" presId="urn:microsoft.com/office/officeart/2005/8/layout/list1"/>
    <dgm:cxn modelId="{29AB2F86-22E9-41A3-9D15-EED63FBEB0CA}" type="presOf" srcId="{6B1CED55-35F3-4591-B294-A5EED9232A8B}" destId="{1BAEFAB8-BCFA-48F2-89AC-3F111912DB5D}" srcOrd="1" destOrd="0" presId="urn:microsoft.com/office/officeart/2005/8/layout/list1"/>
    <dgm:cxn modelId="{58D92180-34CA-45DD-A305-347EC775BA14}" type="presOf" srcId="{D059BD64-F3D9-41C1-A2C1-C407A7058CE8}" destId="{77B897E2-FE76-45E7-B3D6-A23B575E3B3C}" srcOrd="1" destOrd="0" presId="urn:microsoft.com/office/officeart/2005/8/layout/list1"/>
    <dgm:cxn modelId="{D05F1B92-443A-4F3E-8707-51495B91E905}" type="presOf" srcId="{9FCD4560-3B32-458A-BA73-81DFA549707C}" destId="{6AED524F-E26D-4D75-A53B-4ACD0B03CF9D}" srcOrd="0" destOrd="0" presId="urn:microsoft.com/office/officeart/2005/8/layout/list1"/>
    <dgm:cxn modelId="{72D4289C-9934-4AC4-8833-0A1305BB1E92}" srcId="{9FCD4560-3B32-458A-BA73-81DFA549707C}" destId="{57BE1C90-09CE-44F3-88BD-00CC0C56274E}" srcOrd="2" destOrd="0" parTransId="{57D3EE82-7B58-431A-AF51-0607A2D98E5C}" sibTransId="{3EDE2E92-FBFD-427C-BAC3-547231DB99BB}"/>
    <dgm:cxn modelId="{E9A5596A-81A1-4917-BE37-4462488A17BB}" srcId="{9FCD4560-3B32-458A-BA73-81DFA549707C}" destId="{6B1CED55-35F3-4591-B294-A5EED9232A8B}" srcOrd="0" destOrd="0" parTransId="{D44CDFBC-4DD1-4982-8536-EED10AA9B555}" sibTransId="{D69F4685-04FB-4B40-A5A4-AEF6ACCC4836}"/>
    <dgm:cxn modelId="{1BAA29C0-B25B-4EE5-B3A1-3D1E7502D7FE}" type="presOf" srcId="{D059BD64-F3D9-41C1-A2C1-C407A7058CE8}" destId="{433699AF-B5C3-4037-8311-31F6FBF72329}" srcOrd="0" destOrd="0" presId="urn:microsoft.com/office/officeart/2005/8/layout/list1"/>
    <dgm:cxn modelId="{E9043EC8-17EA-42D6-B5A5-E6FFFC05B069}" type="presOf" srcId="{57BE1C90-09CE-44F3-88BD-00CC0C56274E}" destId="{E4F00208-8782-4C24-9ACC-5000197C532F}" srcOrd="0" destOrd="0" presId="urn:microsoft.com/office/officeart/2005/8/layout/list1"/>
    <dgm:cxn modelId="{54608827-63E6-438D-A739-481B9B079282}" srcId="{9FCD4560-3B32-458A-BA73-81DFA549707C}" destId="{D059BD64-F3D9-41C1-A2C1-C407A7058CE8}" srcOrd="1" destOrd="0" parTransId="{0B8F09E1-FAD0-4B5C-91CB-03B877AC9926}" sibTransId="{50F50A1B-14C7-4449-B731-C48947E3FAB5}"/>
    <dgm:cxn modelId="{78A04E2D-2411-457B-91E7-C45D7998948E}" type="presOf" srcId="{57BE1C90-09CE-44F3-88BD-00CC0C56274E}" destId="{48F49E8A-2ED1-46DD-AF10-FA38A854F3AD}" srcOrd="1" destOrd="0" presId="urn:microsoft.com/office/officeart/2005/8/layout/list1"/>
    <dgm:cxn modelId="{960D3FDC-9867-45E3-B9C3-01FDE6760240}" type="presParOf" srcId="{6AED524F-E26D-4D75-A53B-4ACD0B03CF9D}" destId="{B7EACE12-4DF1-4A9E-98B0-5F3CDD5D47F6}" srcOrd="0" destOrd="0" presId="urn:microsoft.com/office/officeart/2005/8/layout/list1"/>
    <dgm:cxn modelId="{BC0E67C8-045A-402D-A2E0-75005AAEADCB}" type="presParOf" srcId="{B7EACE12-4DF1-4A9E-98B0-5F3CDD5D47F6}" destId="{D8A6A85B-CA68-40C5-BCA1-E9215CE1FA2B}" srcOrd="0" destOrd="0" presId="urn:microsoft.com/office/officeart/2005/8/layout/list1"/>
    <dgm:cxn modelId="{7279713B-79B7-4FF1-9359-398A0EED1E09}" type="presParOf" srcId="{B7EACE12-4DF1-4A9E-98B0-5F3CDD5D47F6}" destId="{1BAEFAB8-BCFA-48F2-89AC-3F111912DB5D}" srcOrd="1" destOrd="0" presId="urn:microsoft.com/office/officeart/2005/8/layout/list1"/>
    <dgm:cxn modelId="{9DE89360-3692-4442-A768-2CA77DB3A044}" type="presParOf" srcId="{6AED524F-E26D-4D75-A53B-4ACD0B03CF9D}" destId="{E193F06A-1E73-4BA5-B5DA-CE28318D5BAC}" srcOrd="1" destOrd="0" presId="urn:microsoft.com/office/officeart/2005/8/layout/list1"/>
    <dgm:cxn modelId="{68893770-2BBD-448F-9AFF-36D155CE6C84}" type="presParOf" srcId="{6AED524F-E26D-4D75-A53B-4ACD0B03CF9D}" destId="{B665764C-E14F-43A0-B160-707C091FB71A}" srcOrd="2" destOrd="0" presId="urn:microsoft.com/office/officeart/2005/8/layout/list1"/>
    <dgm:cxn modelId="{2331B3C8-1A14-43CE-8E4C-D1FF12315EE4}" type="presParOf" srcId="{6AED524F-E26D-4D75-A53B-4ACD0B03CF9D}" destId="{19DB7BDF-D90F-41CB-B14D-8DC340D437B3}" srcOrd="3" destOrd="0" presId="urn:microsoft.com/office/officeart/2005/8/layout/list1"/>
    <dgm:cxn modelId="{0E6DF38C-3CFD-4CB4-B2E1-C3CDA4513D7B}" type="presParOf" srcId="{6AED524F-E26D-4D75-A53B-4ACD0B03CF9D}" destId="{DCE4CF8D-CA08-4D66-9D8D-798461231AAC}" srcOrd="4" destOrd="0" presId="urn:microsoft.com/office/officeart/2005/8/layout/list1"/>
    <dgm:cxn modelId="{3F30C3B7-E3AA-4ABE-87D3-A9E53D9A8977}" type="presParOf" srcId="{DCE4CF8D-CA08-4D66-9D8D-798461231AAC}" destId="{433699AF-B5C3-4037-8311-31F6FBF72329}" srcOrd="0" destOrd="0" presId="urn:microsoft.com/office/officeart/2005/8/layout/list1"/>
    <dgm:cxn modelId="{CDC229F1-0DE3-431C-878E-ACAAD9619505}" type="presParOf" srcId="{DCE4CF8D-CA08-4D66-9D8D-798461231AAC}" destId="{77B897E2-FE76-45E7-B3D6-A23B575E3B3C}" srcOrd="1" destOrd="0" presId="urn:microsoft.com/office/officeart/2005/8/layout/list1"/>
    <dgm:cxn modelId="{E74CCA4A-1A00-4EB3-9B4C-319827AEF439}" type="presParOf" srcId="{6AED524F-E26D-4D75-A53B-4ACD0B03CF9D}" destId="{3FBF6A33-73A1-41A1-83B8-48EC27C2E946}" srcOrd="5" destOrd="0" presId="urn:microsoft.com/office/officeart/2005/8/layout/list1"/>
    <dgm:cxn modelId="{23CB0D7F-D169-4DEF-AF7D-B44683F8FEDC}" type="presParOf" srcId="{6AED524F-E26D-4D75-A53B-4ACD0B03CF9D}" destId="{8D419C10-A59D-4D93-A607-B5BCEE3C395B}" srcOrd="6" destOrd="0" presId="urn:microsoft.com/office/officeart/2005/8/layout/list1"/>
    <dgm:cxn modelId="{B7FC89A6-F833-46EA-9F6C-558B1A0A2151}" type="presParOf" srcId="{6AED524F-E26D-4D75-A53B-4ACD0B03CF9D}" destId="{0D676065-0B46-41C7-A815-0142630A5C1F}" srcOrd="7" destOrd="0" presId="urn:microsoft.com/office/officeart/2005/8/layout/list1"/>
    <dgm:cxn modelId="{8CB4DBF8-A5E4-44B4-83F2-8F2A89BA9B84}" type="presParOf" srcId="{6AED524F-E26D-4D75-A53B-4ACD0B03CF9D}" destId="{5F6A48C9-3BFA-4943-90E4-7DF0BCA3E296}" srcOrd="8" destOrd="0" presId="urn:microsoft.com/office/officeart/2005/8/layout/list1"/>
    <dgm:cxn modelId="{6A26814D-D1B2-49E4-A5DF-0ED04AD27A7F}" type="presParOf" srcId="{5F6A48C9-3BFA-4943-90E4-7DF0BCA3E296}" destId="{E4F00208-8782-4C24-9ACC-5000197C532F}" srcOrd="0" destOrd="0" presId="urn:microsoft.com/office/officeart/2005/8/layout/list1"/>
    <dgm:cxn modelId="{7361C23C-268B-41D9-BE8A-883461BFD412}" type="presParOf" srcId="{5F6A48C9-3BFA-4943-90E4-7DF0BCA3E296}" destId="{48F49E8A-2ED1-46DD-AF10-FA38A854F3AD}" srcOrd="1" destOrd="0" presId="urn:microsoft.com/office/officeart/2005/8/layout/list1"/>
    <dgm:cxn modelId="{9A1133BC-2B6A-4EBF-B40F-23C39988E4A0}" type="presParOf" srcId="{6AED524F-E26D-4D75-A53B-4ACD0B03CF9D}" destId="{C2931D58-15DB-4046-B78C-09C00CAA2EBF}" srcOrd="9" destOrd="0" presId="urn:microsoft.com/office/officeart/2005/8/layout/list1"/>
    <dgm:cxn modelId="{41DF3504-A7F2-4B05-A4FF-7CEA6919694D}" type="presParOf" srcId="{6AED524F-E26D-4D75-A53B-4ACD0B03CF9D}" destId="{EC13AECC-1213-43D5-B0BE-035A4C8292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B91502E2-3101-49D1-BF32-A9F9EDCC582E}" type="presOf" srcId="{9FCD4560-3B32-458A-BA73-81DFA549707C}" destId="{6AED524F-E26D-4D75-A53B-4ACD0B03CF9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B1CED55-35F3-4591-B294-A5EED9232A8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2013:</a:t>
          </a:r>
          <a:r>
            <a:rPr lang="es-NI" sz="2200" b="1" dirty="0">
              <a:solidFill>
                <a:schemeClr val="tx2"/>
              </a:solidFill>
            </a:rPr>
            <a:t>26,734</a:t>
          </a:r>
          <a:r>
            <a:rPr lang="es-NI" sz="2200" b="1" dirty="0"/>
            <a:t> </a:t>
          </a:r>
        </a:p>
      </dgm:t>
    </dgm:pt>
    <dgm:pt modelId="{D44CDFBC-4DD1-4982-8536-EED10AA9B555}" type="parTrans" cxnId="{E9A5596A-81A1-4917-BE37-4462488A17BB}">
      <dgm:prSet/>
      <dgm:spPr/>
      <dgm:t>
        <a:bodyPr/>
        <a:lstStyle/>
        <a:p>
          <a:endParaRPr lang="es-NI"/>
        </a:p>
      </dgm:t>
    </dgm:pt>
    <dgm:pt modelId="{D69F4685-04FB-4B40-A5A4-AEF6ACCC4836}" type="sibTrans" cxnId="{E9A5596A-81A1-4917-BE37-4462488A17BB}">
      <dgm:prSet/>
      <dgm:spPr/>
      <dgm:t>
        <a:bodyPr/>
        <a:lstStyle/>
        <a:p>
          <a:endParaRPr lang="es-NI"/>
        </a:p>
      </dgm:t>
    </dgm:pt>
    <dgm:pt modelId="{D059BD64-F3D9-41C1-A2C1-C407A7058CE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2014:</a:t>
          </a:r>
          <a:r>
            <a:rPr lang="es-NI" sz="2200" b="1" dirty="0">
              <a:solidFill>
                <a:schemeClr val="tx2"/>
              </a:solidFill>
            </a:rPr>
            <a:t>20,758</a:t>
          </a:r>
          <a:r>
            <a:rPr lang="es-NI" sz="2200" b="1" dirty="0"/>
            <a:t> </a:t>
          </a:r>
        </a:p>
      </dgm:t>
    </dgm:pt>
    <dgm:pt modelId="{0B8F09E1-FAD0-4B5C-91CB-03B877AC9926}" type="parTrans" cxnId="{54608827-63E6-438D-A739-481B9B079282}">
      <dgm:prSet/>
      <dgm:spPr/>
      <dgm:t>
        <a:bodyPr/>
        <a:lstStyle/>
        <a:p>
          <a:endParaRPr lang="es-NI"/>
        </a:p>
      </dgm:t>
    </dgm:pt>
    <dgm:pt modelId="{50F50A1B-14C7-4449-B731-C48947E3FAB5}" type="sibTrans" cxnId="{54608827-63E6-438D-A739-481B9B079282}">
      <dgm:prSet/>
      <dgm:spPr/>
      <dgm:t>
        <a:bodyPr/>
        <a:lstStyle/>
        <a:p>
          <a:endParaRPr lang="es-NI"/>
        </a:p>
      </dgm:t>
    </dgm:pt>
    <dgm:pt modelId="{57BE1C90-09CE-44F3-88BD-00CC0C56274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  <a:latin typeface="+mn-lt"/>
            </a:rPr>
            <a:t>2015: </a:t>
          </a:r>
          <a:r>
            <a:rPr lang="es-NI" sz="2200" b="1" dirty="0">
              <a:solidFill>
                <a:schemeClr val="tx2"/>
              </a:solidFill>
              <a:latin typeface="+mn-lt"/>
            </a:rPr>
            <a:t>27,625</a:t>
          </a:r>
        </a:p>
      </dgm:t>
    </dgm:pt>
    <dgm:pt modelId="{57D3EE82-7B58-431A-AF51-0607A2D98E5C}" type="parTrans" cxnId="{72D4289C-9934-4AC4-8833-0A1305BB1E92}">
      <dgm:prSet/>
      <dgm:spPr/>
      <dgm:t>
        <a:bodyPr/>
        <a:lstStyle/>
        <a:p>
          <a:endParaRPr lang="es-NI"/>
        </a:p>
      </dgm:t>
    </dgm:pt>
    <dgm:pt modelId="{3EDE2E92-FBFD-427C-BAC3-547231DB99BB}" type="sibTrans" cxnId="{72D4289C-9934-4AC4-8833-0A1305BB1E92}">
      <dgm:prSet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ACE12-4DF1-4A9E-98B0-5F3CDD5D47F6}" type="pres">
      <dgm:prSet presAssocID="{6B1CED55-35F3-4591-B294-A5EED9232A8B}" presName="parentLin" presStyleCnt="0"/>
      <dgm:spPr/>
    </dgm:pt>
    <dgm:pt modelId="{D8A6A85B-CA68-40C5-BCA1-E9215CE1FA2B}" type="pres">
      <dgm:prSet presAssocID="{6B1CED55-35F3-4591-B294-A5EED9232A8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BAEFAB8-BCFA-48F2-89AC-3F111912DB5D}" type="pres">
      <dgm:prSet presAssocID="{6B1CED55-35F3-4591-B294-A5EED9232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3F06A-1E73-4BA5-B5DA-CE28318D5BAC}" type="pres">
      <dgm:prSet presAssocID="{6B1CED55-35F3-4591-B294-A5EED9232A8B}" presName="negativeSpace" presStyleCnt="0"/>
      <dgm:spPr/>
    </dgm:pt>
    <dgm:pt modelId="{B665764C-E14F-43A0-B160-707C091FB71A}" type="pres">
      <dgm:prSet presAssocID="{6B1CED55-35F3-4591-B294-A5EED9232A8B}" presName="childText" presStyleLbl="conFgAcc1" presStyleIdx="0" presStyleCnt="3">
        <dgm:presLayoutVars>
          <dgm:bulletEnabled val="1"/>
        </dgm:presLayoutVars>
      </dgm:prSet>
      <dgm:spPr/>
    </dgm:pt>
    <dgm:pt modelId="{19DB7BDF-D90F-41CB-B14D-8DC340D437B3}" type="pres">
      <dgm:prSet presAssocID="{D69F4685-04FB-4B40-A5A4-AEF6ACCC4836}" presName="spaceBetweenRectangles" presStyleCnt="0"/>
      <dgm:spPr/>
    </dgm:pt>
    <dgm:pt modelId="{DCE4CF8D-CA08-4D66-9D8D-798461231AAC}" type="pres">
      <dgm:prSet presAssocID="{D059BD64-F3D9-41C1-A2C1-C407A7058CE8}" presName="parentLin" presStyleCnt="0"/>
      <dgm:spPr/>
    </dgm:pt>
    <dgm:pt modelId="{433699AF-B5C3-4037-8311-31F6FBF72329}" type="pres">
      <dgm:prSet presAssocID="{D059BD64-F3D9-41C1-A2C1-C407A7058CE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B897E2-FE76-45E7-B3D6-A23B575E3B3C}" type="pres">
      <dgm:prSet presAssocID="{D059BD64-F3D9-41C1-A2C1-C407A7058C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BF6A33-73A1-41A1-83B8-48EC27C2E946}" type="pres">
      <dgm:prSet presAssocID="{D059BD64-F3D9-41C1-A2C1-C407A7058CE8}" presName="negativeSpace" presStyleCnt="0"/>
      <dgm:spPr/>
    </dgm:pt>
    <dgm:pt modelId="{8D419C10-A59D-4D93-A607-B5BCEE3C395B}" type="pres">
      <dgm:prSet presAssocID="{D059BD64-F3D9-41C1-A2C1-C407A7058CE8}" presName="childText" presStyleLbl="conFgAcc1" presStyleIdx="1" presStyleCnt="3">
        <dgm:presLayoutVars>
          <dgm:bulletEnabled val="1"/>
        </dgm:presLayoutVars>
      </dgm:prSet>
      <dgm:spPr/>
    </dgm:pt>
    <dgm:pt modelId="{0D676065-0B46-41C7-A815-0142630A5C1F}" type="pres">
      <dgm:prSet presAssocID="{50F50A1B-14C7-4449-B731-C48947E3FAB5}" presName="spaceBetweenRectangles" presStyleCnt="0"/>
      <dgm:spPr/>
    </dgm:pt>
    <dgm:pt modelId="{5F6A48C9-3BFA-4943-90E4-7DF0BCA3E296}" type="pres">
      <dgm:prSet presAssocID="{57BE1C90-09CE-44F3-88BD-00CC0C56274E}" presName="parentLin" presStyleCnt="0"/>
      <dgm:spPr/>
    </dgm:pt>
    <dgm:pt modelId="{E4F00208-8782-4C24-9ACC-5000197C532F}" type="pres">
      <dgm:prSet presAssocID="{57BE1C90-09CE-44F3-88BD-00CC0C56274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8F49E8A-2ED1-46DD-AF10-FA38A854F3AD}" type="pres">
      <dgm:prSet presAssocID="{57BE1C90-09CE-44F3-88BD-00CC0C5627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31D58-15DB-4046-B78C-09C00CAA2EBF}" type="pres">
      <dgm:prSet presAssocID="{57BE1C90-09CE-44F3-88BD-00CC0C56274E}" presName="negativeSpace" presStyleCnt="0"/>
      <dgm:spPr/>
    </dgm:pt>
    <dgm:pt modelId="{EC13AECC-1213-43D5-B0BE-035A4C8292D6}" type="pres">
      <dgm:prSet presAssocID="{57BE1C90-09CE-44F3-88BD-00CC0C562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D4289C-9934-4AC4-8833-0A1305BB1E92}" srcId="{9FCD4560-3B32-458A-BA73-81DFA549707C}" destId="{57BE1C90-09CE-44F3-88BD-00CC0C56274E}" srcOrd="2" destOrd="0" parTransId="{57D3EE82-7B58-431A-AF51-0607A2D98E5C}" sibTransId="{3EDE2E92-FBFD-427C-BAC3-547231DB99BB}"/>
    <dgm:cxn modelId="{E9A5596A-81A1-4917-BE37-4462488A17BB}" srcId="{9FCD4560-3B32-458A-BA73-81DFA549707C}" destId="{6B1CED55-35F3-4591-B294-A5EED9232A8B}" srcOrd="0" destOrd="0" parTransId="{D44CDFBC-4DD1-4982-8536-EED10AA9B555}" sibTransId="{D69F4685-04FB-4B40-A5A4-AEF6ACCC4836}"/>
    <dgm:cxn modelId="{E9F85499-0C20-4725-B2CE-1110998EAE42}" type="presOf" srcId="{D059BD64-F3D9-41C1-A2C1-C407A7058CE8}" destId="{433699AF-B5C3-4037-8311-31F6FBF72329}" srcOrd="0" destOrd="0" presId="urn:microsoft.com/office/officeart/2005/8/layout/list1"/>
    <dgm:cxn modelId="{01D3460A-6487-4BFE-93C6-C11620E4B88A}" type="presOf" srcId="{57BE1C90-09CE-44F3-88BD-00CC0C56274E}" destId="{48F49E8A-2ED1-46DD-AF10-FA38A854F3AD}" srcOrd="1" destOrd="0" presId="urn:microsoft.com/office/officeart/2005/8/layout/list1"/>
    <dgm:cxn modelId="{84D304C6-1DFA-4298-B3B0-A5703062F679}" type="presOf" srcId="{57BE1C90-09CE-44F3-88BD-00CC0C56274E}" destId="{E4F00208-8782-4C24-9ACC-5000197C532F}" srcOrd="0" destOrd="0" presId="urn:microsoft.com/office/officeart/2005/8/layout/list1"/>
    <dgm:cxn modelId="{E753C85B-FEBB-44F5-BAB6-56B8568AE1EB}" type="presOf" srcId="{D059BD64-F3D9-41C1-A2C1-C407A7058CE8}" destId="{77B897E2-FE76-45E7-B3D6-A23B575E3B3C}" srcOrd="1" destOrd="0" presId="urn:microsoft.com/office/officeart/2005/8/layout/list1"/>
    <dgm:cxn modelId="{1AE9F609-5223-44DD-A194-CD5FBE29FC9F}" type="presOf" srcId="{9FCD4560-3B32-458A-BA73-81DFA549707C}" destId="{6AED524F-E26D-4D75-A53B-4ACD0B03CF9D}" srcOrd="0" destOrd="0" presId="urn:microsoft.com/office/officeart/2005/8/layout/list1"/>
    <dgm:cxn modelId="{1E74FDE3-654D-45E2-971C-25283DA011BF}" type="presOf" srcId="{6B1CED55-35F3-4591-B294-A5EED9232A8B}" destId="{1BAEFAB8-BCFA-48F2-89AC-3F111912DB5D}" srcOrd="1" destOrd="0" presId="urn:microsoft.com/office/officeart/2005/8/layout/list1"/>
    <dgm:cxn modelId="{54608827-63E6-438D-A739-481B9B079282}" srcId="{9FCD4560-3B32-458A-BA73-81DFA549707C}" destId="{D059BD64-F3D9-41C1-A2C1-C407A7058CE8}" srcOrd="1" destOrd="0" parTransId="{0B8F09E1-FAD0-4B5C-91CB-03B877AC9926}" sibTransId="{50F50A1B-14C7-4449-B731-C48947E3FAB5}"/>
    <dgm:cxn modelId="{26BF0AF4-AD4F-46AB-8513-15B98F5F937A}" type="presOf" srcId="{6B1CED55-35F3-4591-B294-A5EED9232A8B}" destId="{D8A6A85B-CA68-40C5-BCA1-E9215CE1FA2B}" srcOrd="0" destOrd="0" presId="urn:microsoft.com/office/officeart/2005/8/layout/list1"/>
    <dgm:cxn modelId="{49894490-42BF-4EE6-BE1D-8273F17A8383}" type="presParOf" srcId="{6AED524F-E26D-4D75-A53B-4ACD0B03CF9D}" destId="{B7EACE12-4DF1-4A9E-98B0-5F3CDD5D47F6}" srcOrd="0" destOrd="0" presId="urn:microsoft.com/office/officeart/2005/8/layout/list1"/>
    <dgm:cxn modelId="{9E8F168F-C9AB-4E40-B4B6-3748A04B4426}" type="presParOf" srcId="{B7EACE12-4DF1-4A9E-98B0-5F3CDD5D47F6}" destId="{D8A6A85B-CA68-40C5-BCA1-E9215CE1FA2B}" srcOrd="0" destOrd="0" presId="urn:microsoft.com/office/officeart/2005/8/layout/list1"/>
    <dgm:cxn modelId="{B914483A-2332-4245-836C-5462426D1260}" type="presParOf" srcId="{B7EACE12-4DF1-4A9E-98B0-5F3CDD5D47F6}" destId="{1BAEFAB8-BCFA-48F2-89AC-3F111912DB5D}" srcOrd="1" destOrd="0" presId="urn:microsoft.com/office/officeart/2005/8/layout/list1"/>
    <dgm:cxn modelId="{BF643D76-A898-44D6-8D24-606FED369DD7}" type="presParOf" srcId="{6AED524F-E26D-4D75-A53B-4ACD0B03CF9D}" destId="{E193F06A-1E73-4BA5-B5DA-CE28318D5BAC}" srcOrd="1" destOrd="0" presId="urn:microsoft.com/office/officeart/2005/8/layout/list1"/>
    <dgm:cxn modelId="{6E7BF09D-1D8F-4DB3-9C2E-7F49D5CD3242}" type="presParOf" srcId="{6AED524F-E26D-4D75-A53B-4ACD0B03CF9D}" destId="{B665764C-E14F-43A0-B160-707C091FB71A}" srcOrd="2" destOrd="0" presId="urn:microsoft.com/office/officeart/2005/8/layout/list1"/>
    <dgm:cxn modelId="{105363B2-A6DE-456D-8ED2-081922542A2B}" type="presParOf" srcId="{6AED524F-E26D-4D75-A53B-4ACD0B03CF9D}" destId="{19DB7BDF-D90F-41CB-B14D-8DC340D437B3}" srcOrd="3" destOrd="0" presId="urn:microsoft.com/office/officeart/2005/8/layout/list1"/>
    <dgm:cxn modelId="{889E1633-11B7-45B1-BAB9-E0B5558177EB}" type="presParOf" srcId="{6AED524F-E26D-4D75-A53B-4ACD0B03CF9D}" destId="{DCE4CF8D-CA08-4D66-9D8D-798461231AAC}" srcOrd="4" destOrd="0" presId="urn:microsoft.com/office/officeart/2005/8/layout/list1"/>
    <dgm:cxn modelId="{0B9B67C0-4CB0-43C3-94A4-ACEEE8406639}" type="presParOf" srcId="{DCE4CF8D-CA08-4D66-9D8D-798461231AAC}" destId="{433699AF-B5C3-4037-8311-31F6FBF72329}" srcOrd="0" destOrd="0" presId="urn:microsoft.com/office/officeart/2005/8/layout/list1"/>
    <dgm:cxn modelId="{AA721FD9-82B5-4029-BDE0-9A2195B39271}" type="presParOf" srcId="{DCE4CF8D-CA08-4D66-9D8D-798461231AAC}" destId="{77B897E2-FE76-45E7-B3D6-A23B575E3B3C}" srcOrd="1" destOrd="0" presId="urn:microsoft.com/office/officeart/2005/8/layout/list1"/>
    <dgm:cxn modelId="{3F49FE39-A189-4760-A9FA-D43F8F94C2D8}" type="presParOf" srcId="{6AED524F-E26D-4D75-A53B-4ACD0B03CF9D}" destId="{3FBF6A33-73A1-41A1-83B8-48EC27C2E946}" srcOrd="5" destOrd="0" presId="urn:microsoft.com/office/officeart/2005/8/layout/list1"/>
    <dgm:cxn modelId="{61AC2278-5E5B-48E9-937E-4BD488FC1469}" type="presParOf" srcId="{6AED524F-E26D-4D75-A53B-4ACD0B03CF9D}" destId="{8D419C10-A59D-4D93-A607-B5BCEE3C395B}" srcOrd="6" destOrd="0" presId="urn:microsoft.com/office/officeart/2005/8/layout/list1"/>
    <dgm:cxn modelId="{54DBDB48-499E-46EF-890D-0427F1E70E53}" type="presParOf" srcId="{6AED524F-E26D-4D75-A53B-4ACD0B03CF9D}" destId="{0D676065-0B46-41C7-A815-0142630A5C1F}" srcOrd="7" destOrd="0" presId="urn:microsoft.com/office/officeart/2005/8/layout/list1"/>
    <dgm:cxn modelId="{6843EE4B-8A98-45B2-9280-CAC0F518CD1F}" type="presParOf" srcId="{6AED524F-E26D-4D75-A53B-4ACD0B03CF9D}" destId="{5F6A48C9-3BFA-4943-90E4-7DF0BCA3E296}" srcOrd="8" destOrd="0" presId="urn:microsoft.com/office/officeart/2005/8/layout/list1"/>
    <dgm:cxn modelId="{28D3D492-7111-4218-B49C-E989E3397170}" type="presParOf" srcId="{5F6A48C9-3BFA-4943-90E4-7DF0BCA3E296}" destId="{E4F00208-8782-4C24-9ACC-5000197C532F}" srcOrd="0" destOrd="0" presId="urn:microsoft.com/office/officeart/2005/8/layout/list1"/>
    <dgm:cxn modelId="{70DD899C-7D7A-4F1E-87D2-813AFD943DF3}" type="presParOf" srcId="{5F6A48C9-3BFA-4943-90E4-7DF0BCA3E296}" destId="{48F49E8A-2ED1-46DD-AF10-FA38A854F3AD}" srcOrd="1" destOrd="0" presId="urn:microsoft.com/office/officeart/2005/8/layout/list1"/>
    <dgm:cxn modelId="{8BE37964-B908-40C7-97F5-E147B8E607B8}" type="presParOf" srcId="{6AED524F-E26D-4D75-A53B-4ACD0B03CF9D}" destId="{C2931D58-15DB-4046-B78C-09C00CAA2EBF}" srcOrd="9" destOrd="0" presId="urn:microsoft.com/office/officeart/2005/8/layout/list1"/>
    <dgm:cxn modelId="{D990DB28-5F71-47A6-B7F0-AB9475A5305B}" type="presParOf" srcId="{6AED524F-E26D-4D75-A53B-4ACD0B03CF9D}" destId="{EC13AECC-1213-43D5-B0BE-035A4C8292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B1CED55-35F3-4591-B294-A5EED9232A8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2016: </a:t>
          </a:r>
          <a:r>
            <a:rPr lang="es-NI" sz="2200" b="1" dirty="0">
              <a:solidFill>
                <a:schemeClr val="tx2"/>
              </a:solidFill>
            </a:rPr>
            <a:t>55,200 </a:t>
          </a:r>
        </a:p>
      </dgm:t>
    </dgm:pt>
    <dgm:pt modelId="{D44CDFBC-4DD1-4982-8536-EED10AA9B555}" type="parTrans" cxnId="{E9A5596A-81A1-4917-BE37-4462488A17BB}">
      <dgm:prSet/>
      <dgm:spPr/>
      <dgm:t>
        <a:bodyPr/>
        <a:lstStyle/>
        <a:p>
          <a:endParaRPr lang="es-NI"/>
        </a:p>
      </dgm:t>
    </dgm:pt>
    <dgm:pt modelId="{D69F4685-04FB-4B40-A5A4-AEF6ACCC4836}" type="sibTrans" cxnId="{E9A5596A-81A1-4917-BE37-4462488A17BB}">
      <dgm:prSet/>
      <dgm:spPr/>
      <dgm:t>
        <a:bodyPr/>
        <a:lstStyle/>
        <a:p>
          <a:endParaRPr lang="es-NI"/>
        </a:p>
      </dgm:t>
    </dgm:pt>
    <dgm:pt modelId="{D059BD64-F3D9-41C1-A2C1-C407A7058CE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2017: </a:t>
          </a:r>
          <a:r>
            <a:rPr lang="es-NI" sz="2200" b="1" dirty="0">
              <a:solidFill>
                <a:schemeClr val="tx2"/>
              </a:solidFill>
            </a:rPr>
            <a:t>34,348</a:t>
          </a:r>
          <a:r>
            <a:rPr lang="es-NI" sz="2200" b="1" dirty="0"/>
            <a:t> </a:t>
          </a:r>
        </a:p>
      </dgm:t>
    </dgm:pt>
    <dgm:pt modelId="{0B8F09E1-FAD0-4B5C-91CB-03B877AC9926}" type="parTrans" cxnId="{54608827-63E6-438D-A739-481B9B079282}">
      <dgm:prSet/>
      <dgm:spPr/>
      <dgm:t>
        <a:bodyPr/>
        <a:lstStyle/>
        <a:p>
          <a:endParaRPr lang="es-NI"/>
        </a:p>
      </dgm:t>
    </dgm:pt>
    <dgm:pt modelId="{50F50A1B-14C7-4449-B731-C48947E3FAB5}" type="sibTrans" cxnId="{54608827-63E6-438D-A739-481B9B079282}">
      <dgm:prSet/>
      <dgm:spPr/>
      <dgm:t>
        <a:bodyPr/>
        <a:lstStyle/>
        <a:p>
          <a:endParaRPr lang="es-NI"/>
        </a:p>
      </dgm:t>
    </dgm:pt>
    <dgm:pt modelId="{57BE1C90-09CE-44F3-88BD-00CC0C56274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2018: </a:t>
          </a:r>
          <a:r>
            <a:rPr lang="es-NI" sz="2200" b="1" dirty="0">
              <a:solidFill>
                <a:schemeClr val="tx2"/>
              </a:solidFill>
            </a:rPr>
            <a:t>19,415</a:t>
          </a:r>
        </a:p>
      </dgm:t>
    </dgm:pt>
    <dgm:pt modelId="{57D3EE82-7B58-431A-AF51-0607A2D98E5C}" type="parTrans" cxnId="{72D4289C-9934-4AC4-8833-0A1305BB1E92}">
      <dgm:prSet/>
      <dgm:spPr/>
      <dgm:t>
        <a:bodyPr/>
        <a:lstStyle/>
        <a:p>
          <a:endParaRPr lang="es-NI"/>
        </a:p>
      </dgm:t>
    </dgm:pt>
    <dgm:pt modelId="{3EDE2E92-FBFD-427C-BAC3-547231DB99BB}" type="sibTrans" cxnId="{72D4289C-9934-4AC4-8833-0A1305BB1E92}">
      <dgm:prSet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ACE12-4DF1-4A9E-98B0-5F3CDD5D47F6}" type="pres">
      <dgm:prSet presAssocID="{6B1CED55-35F3-4591-B294-A5EED9232A8B}" presName="parentLin" presStyleCnt="0"/>
      <dgm:spPr/>
    </dgm:pt>
    <dgm:pt modelId="{D8A6A85B-CA68-40C5-BCA1-E9215CE1FA2B}" type="pres">
      <dgm:prSet presAssocID="{6B1CED55-35F3-4591-B294-A5EED9232A8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BAEFAB8-BCFA-48F2-89AC-3F111912DB5D}" type="pres">
      <dgm:prSet presAssocID="{6B1CED55-35F3-4591-B294-A5EED9232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3F06A-1E73-4BA5-B5DA-CE28318D5BAC}" type="pres">
      <dgm:prSet presAssocID="{6B1CED55-35F3-4591-B294-A5EED9232A8B}" presName="negativeSpace" presStyleCnt="0"/>
      <dgm:spPr/>
    </dgm:pt>
    <dgm:pt modelId="{B665764C-E14F-43A0-B160-707C091FB71A}" type="pres">
      <dgm:prSet presAssocID="{6B1CED55-35F3-4591-B294-A5EED9232A8B}" presName="childText" presStyleLbl="conFgAcc1" presStyleIdx="0" presStyleCnt="3">
        <dgm:presLayoutVars>
          <dgm:bulletEnabled val="1"/>
        </dgm:presLayoutVars>
      </dgm:prSet>
      <dgm:spPr/>
    </dgm:pt>
    <dgm:pt modelId="{19DB7BDF-D90F-41CB-B14D-8DC340D437B3}" type="pres">
      <dgm:prSet presAssocID="{D69F4685-04FB-4B40-A5A4-AEF6ACCC4836}" presName="spaceBetweenRectangles" presStyleCnt="0"/>
      <dgm:spPr/>
    </dgm:pt>
    <dgm:pt modelId="{DCE4CF8D-CA08-4D66-9D8D-798461231AAC}" type="pres">
      <dgm:prSet presAssocID="{D059BD64-F3D9-41C1-A2C1-C407A7058CE8}" presName="parentLin" presStyleCnt="0"/>
      <dgm:spPr/>
    </dgm:pt>
    <dgm:pt modelId="{433699AF-B5C3-4037-8311-31F6FBF72329}" type="pres">
      <dgm:prSet presAssocID="{D059BD64-F3D9-41C1-A2C1-C407A7058CE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B897E2-FE76-45E7-B3D6-A23B575E3B3C}" type="pres">
      <dgm:prSet presAssocID="{D059BD64-F3D9-41C1-A2C1-C407A7058C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BF6A33-73A1-41A1-83B8-48EC27C2E946}" type="pres">
      <dgm:prSet presAssocID="{D059BD64-F3D9-41C1-A2C1-C407A7058CE8}" presName="negativeSpace" presStyleCnt="0"/>
      <dgm:spPr/>
    </dgm:pt>
    <dgm:pt modelId="{8D419C10-A59D-4D93-A607-B5BCEE3C395B}" type="pres">
      <dgm:prSet presAssocID="{D059BD64-F3D9-41C1-A2C1-C407A7058CE8}" presName="childText" presStyleLbl="conFgAcc1" presStyleIdx="1" presStyleCnt="3">
        <dgm:presLayoutVars>
          <dgm:bulletEnabled val="1"/>
        </dgm:presLayoutVars>
      </dgm:prSet>
      <dgm:spPr/>
    </dgm:pt>
    <dgm:pt modelId="{0D676065-0B46-41C7-A815-0142630A5C1F}" type="pres">
      <dgm:prSet presAssocID="{50F50A1B-14C7-4449-B731-C48947E3FAB5}" presName="spaceBetweenRectangles" presStyleCnt="0"/>
      <dgm:spPr/>
    </dgm:pt>
    <dgm:pt modelId="{5F6A48C9-3BFA-4943-90E4-7DF0BCA3E296}" type="pres">
      <dgm:prSet presAssocID="{57BE1C90-09CE-44F3-88BD-00CC0C56274E}" presName="parentLin" presStyleCnt="0"/>
      <dgm:spPr/>
    </dgm:pt>
    <dgm:pt modelId="{E4F00208-8782-4C24-9ACC-5000197C532F}" type="pres">
      <dgm:prSet presAssocID="{57BE1C90-09CE-44F3-88BD-00CC0C56274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8F49E8A-2ED1-46DD-AF10-FA38A854F3AD}" type="pres">
      <dgm:prSet presAssocID="{57BE1C90-09CE-44F3-88BD-00CC0C5627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31D58-15DB-4046-B78C-09C00CAA2EBF}" type="pres">
      <dgm:prSet presAssocID="{57BE1C90-09CE-44F3-88BD-00CC0C56274E}" presName="negativeSpace" presStyleCnt="0"/>
      <dgm:spPr/>
    </dgm:pt>
    <dgm:pt modelId="{EC13AECC-1213-43D5-B0BE-035A4C8292D6}" type="pres">
      <dgm:prSet presAssocID="{57BE1C90-09CE-44F3-88BD-00CC0C562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D4289C-9934-4AC4-8833-0A1305BB1E92}" srcId="{9FCD4560-3B32-458A-BA73-81DFA549707C}" destId="{57BE1C90-09CE-44F3-88BD-00CC0C56274E}" srcOrd="2" destOrd="0" parTransId="{57D3EE82-7B58-431A-AF51-0607A2D98E5C}" sibTransId="{3EDE2E92-FBFD-427C-BAC3-547231DB99BB}"/>
    <dgm:cxn modelId="{E9A5596A-81A1-4917-BE37-4462488A17BB}" srcId="{9FCD4560-3B32-458A-BA73-81DFA549707C}" destId="{6B1CED55-35F3-4591-B294-A5EED9232A8B}" srcOrd="0" destOrd="0" parTransId="{D44CDFBC-4DD1-4982-8536-EED10AA9B555}" sibTransId="{D69F4685-04FB-4B40-A5A4-AEF6ACCC4836}"/>
    <dgm:cxn modelId="{E9F85499-0C20-4725-B2CE-1110998EAE42}" type="presOf" srcId="{D059BD64-F3D9-41C1-A2C1-C407A7058CE8}" destId="{433699AF-B5C3-4037-8311-31F6FBF72329}" srcOrd="0" destOrd="0" presId="urn:microsoft.com/office/officeart/2005/8/layout/list1"/>
    <dgm:cxn modelId="{01D3460A-6487-4BFE-93C6-C11620E4B88A}" type="presOf" srcId="{57BE1C90-09CE-44F3-88BD-00CC0C56274E}" destId="{48F49E8A-2ED1-46DD-AF10-FA38A854F3AD}" srcOrd="1" destOrd="0" presId="urn:microsoft.com/office/officeart/2005/8/layout/list1"/>
    <dgm:cxn modelId="{84D304C6-1DFA-4298-B3B0-A5703062F679}" type="presOf" srcId="{57BE1C90-09CE-44F3-88BD-00CC0C56274E}" destId="{E4F00208-8782-4C24-9ACC-5000197C532F}" srcOrd="0" destOrd="0" presId="urn:microsoft.com/office/officeart/2005/8/layout/list1"/>
    <dgm:cxn modelId="{E753C85B-FEBB-44F5-BAB6-56B8568AE1EB}" type="presOf" srcId="{D059BD64-F3D9-41C1-A2C1-C407A7058CE8}" destId="{77B897E2-FE76-45E7-B3D6-A23B575E3B3C}" srcOrd="1" destOrd="0" presId="urn:microsoft.com/office/officeart/2005/8/layout/list1"/>
    <dgm:cxn modelId="{1AE9F609-5223-44DD-A194-CD5FBE29FC9F}" type="presOf" srcId="{9FCD4560-3B32-458A-BA73-81DFA549707C}" destId="{6AED524F-E26D-4D75-A53B-4ACD0B03CF9D}" srcOrd="0" destOrd="0" presId="urn:microsoft.com/office/officeart/2005/8/layout/list1"/>
    <dgm:cxn modelId="{1E74FDE3-654D-45E2-971C-25283DA011BF}" type="presOf" srcId="{6B1CED55-35F3-4591-B294-A5EED9232A8B}" destId="{1BAEFAB8-BCFA-48F2-89AC-3F111912DB5D}" srcOrd="1" destOrd="0" presId="urn:microsoft.com/office/officeart/2005/8/layout/list1"/>
    <dgm:cxn modelId="{54608827-63E6-438D-A739-481B9B079282}" srcId="{9FCD4560-3B32-458A-BA73-81DFA549707C}" destId="{D059BD64-F3D9-41C1-A2C1-C407A7058CE8}" srcOrd="1" destOrd="0" parTransId="{0B8F09E1-FAD0-4B5C-91CB-03B877AC9926}" sibTransId="{50F50A1B-14C7-4449-B731-C48947E3FAB5}"/>
    <dgm:cxn modelId="{26BF0AF4-AD4F-46AB-8513-15B98F5F937A}" type="presOf" srcId="{6B1CED55-35F3-4591-B294-A5EED9232A8B}" destId="{D8A6A85B-CA68-40C5-BCA1-E9215CE1FA2B}" srcOrd="0" destOrd="0" presId="urn:microsoft.com/office/officeart/2005/8/layout/list1"/>
    <dgm:cxn modelId="{49894490-42BF-4EE6-BE1D-8273F17A8383}" type="presParOf" srcId="{6AED524F-E26D-4D75-A53B-4ACD0B03CF9D}" destId="{B7EACE12-4DF1-4A9E-98B0-5F3CDD5D47F6}" srcOrd="0" destOrd="0" presId="urn:microsoft.com/office/officeart/2005/8/layout/list1"/>
    <dgm:cxn modelId="{9E8F168F-C9AB-4E40-B4B6-3748A04B4426}" type="presParOf" srcId="{B7EACE12-4DF1-4A9E-98B0-5F3CDD5D47F6}" destId="{D8A6A85B-CA68-40C5-BCA1-E9215CE1FA2B}" srcOrd="0" destOrd="0" presId="urn:microsoft.com/office/officeart/2005/8/layout/list1"/>
    <dgm:cxn modelId="{B914483A-2332-4245-836C-5462426D1260}" type="presParOf" srcId="{B7EACE12-4DF1-4A9E-98B0-5F3CDD5D47F6}" destId="{1BAEFAB8-BCFA-48F2-89AC-3F111912DB5D}" srcOrd="1" destOrd="0" presId="urn:microsoft.com/office/officeart/2005/8/layout/list1"/>
    <dgm:cxn modelId="{BF643D76-A898-44D6-8D24-606FED369DD7}" type="presParOf" srcId="{6AED524F-E26D-4D75-A53B-4ACD0B03CF9D}" destId="{E193F06A-1E73-4BA5-B5DA-CE28318D5BAC}" srcOrd="1" destOrd="0" presId="urn:microsoft.com/office/officeart/2005/8/layout/list1"/>
    <dgm:cxn modelId="{6E7BF09D-1D8F-4DB3-9C2E-7F49D5CD3242}" type="presParOf" srcId="{6AED524F-E26D-4D75-A53B-4ACD0B03CF9D}" destId="{B665764C-E14F-43A0-B160-707C091FB71A}" srcOrd="2" destOrd="0" presId="urn:microsoft.com/office/officeart/2005/8/layout/list1"/>
    <dgm:cxn modelId="{105363B2-A6DE-456D-8ED2-081922542A2B}" type="presParOf" srcId="{6AED524F-E26D-4D75-A53B-4ACD0B03CF9D}" destId="{19DB7BDF-D90F-41CB-B14D-8DC340D437B3}" srcOrd="3" destOrd="0" presId="urn:microsoft.com/office/officeart/2005/8/layout/list1"/>
    <dgm:cxn modelId="{889E1633-11B7-45B1-BAB9-E0B5558177EB}" type="presParOf" srcId="{6AED524F-E26D-4D75-A53B-4ACD0B03CF9D}" destId="{DCE4CF8D-CA08-4D66-9D8D-798461231AAC}" srcOrd="4" destOrd="0" presId="urn:microsoft.com/office/officeart/2005/8/layout/list1"/>
    <dgm:cxn modelId="{0B9B67C0-4CB0-43C3-94A4-ACEEE8406639}" type="presParOf" srcId="{DCE4CF8D-CA08-4D66-9D8D-798461231AAC}" destId="{433699AF-B5C3-4037-8311-31F6FBF72329}" srcOrd="0" destOrd="0" presId="urn:microsoft.com/office/officeart/2005/8/layout/list1"/>
    <dgm:cxn modelId="{AA721FD9-82B5-4029-BDE0-9A2195B39271}" type="presParOf" srcId="{DCE4CF8D-CA08-4D66-9D8D-798461231AAC}" destId="{77B897E2-FE76-45E7-B3D6-A23B575E3B3C}" srcOrd="1" destOrd="0" presId="urn:microsoft.com/office/officeart/2005/8/layout/list1"/>
    <dgm:cxn modelId="{3F49FE39-A189-4760-A9FA-D43F8F94C2D8}" type="presParOf" srcId="{6AED524F-E26D-4D75-A53B-4ACD0B03CF9D}" destId="{3FBF6A33-73A1-41A1-83B8-48EC27C2E946}" srcOrd="5" destOrd="0" presId="urn:microsoft.com/office/officeart/2005/8/layout/list1"/>
    <dgm:cxn modelId="{61AC2278-5E5B-48E9-937E-4BD488FC1469}" type="presParOf" srcId="{6AED524F-E26D-4D75-A53B-4ACD0B03CF9D}" destId="{8D419C10-A59D-4D93-A607-B5BCEE3C395B}" srcOrd="6" destOrd="0" presId="urn:microsoft.com/office/officeart/2005/8/layout/list1"/>
    <dgm:cxn modelId="{54DBDB48-499E-46EF-890D-0427F1E70E53}" type="presParOf" srcId="{6AED524F-E26D-4D75-A53B-4ACD0B03CF9D}" destId="{0D676065-0B46-41C7-A815-0142630A5C1F}" srcOrd="7" destOrd="0" presId="urn:microsoft.com/office/officeart/2005/8/layout/list1"/>
    <dgm:cxn modelId="{6843EE4B-8A98-45B2-9280-CAC0F518CD1F}" type="presParOf" srcId="{6AED524F-E26D-4D75-A53B-4ACD0B03CF9D}" destId="{5F6A48C9-3BFA-4943-90E4-7DF0BCA3E296}" srcOrd="8" destOrd="0" presId="urn:microsoft.com/office/officeart/2005/8/layout/list1"/>
    <dgm:cxn modelId="{28D3D492-7111-4218-B49C-E989E3397170}" type="presParOf" srcId="{5F6A48C9-3BFA-4943-90E4-7DF0BCA3E296}" destId="{E4F00208-8782-4C24-9ACC-5000197C532F}" srcOrd="0" destOrd="0" presId="urn:microsoft.com/office/officeart/2005/8/layout/list1"/>
    <dgm:cxn modelId="{70DD899C-7D7A-4F1E-87D2-813AFD943DF3}" type="presParOf" srcId="{5F6A48C9-3BFA-4943-90E4-7DF0BCA3E296}" destId="{48F49E8A-2ED1-46DD-AF10-FA38A854F3AD}" srcOrd="1" destOrd="0" presId="urn:microsoft.com/office/officeart/2005/8/layout/list1"/>
    <dgm:cxn modelId="{8BE37964-B908-40C7-97F5-E147B8E607B8}" type="presParOf" srcId="{6AED524F-E26D-4D75-A53B-4ACD0B03CF9D}" destId="{C2931D58-15DB-4046-B78C-09C00CAA2EBF}" srcOrd="9" destOrd="0" presId="urn:microsoft.com/office/officeart/2005/8/layout/list1"/>
    <dgm:cxn modelId="{D990DB28-5F71-47A6-B7F0-AB9475A5305B}" type="presParOf" srcId="{6AED524F-E26D-4D75-A53B-4ACD0B03CF9D}" destId="{EC13AECC-1213-43D5-B0BE-035A4C8292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CD4560-3B32-458A-BA73-81DFA5497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B1CED55-35F3-4591-B294-A5EED9232A8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2019: </a:t>
          </a:r>
          <a:r>
            <a:rPr lang="es-NI" sz="2200" b="1" dirty="0">
              <a:solidFill>
                <a:schemeClr val="tx2"/>
              </a:solidFill>
            </a:rPr>
            <a:t>23,263</a:t>
          </a:r>
          <a:r>
            <a:rPr lang="es-NI" sz="2200" b="1" dirty="0"/>
            <a:t> </a:t>
          </a:r>
        </a:p>
      </dgm:t>
    </dgm:pt>
    <dgm:pt modelId="{D44CDFBC-4DD1-4982-8536-EED10AA9B555}" type="parTrans" cxnId="{E9A5596A-81A1-4917-BE37-4462488A17BB}">
      <dgm:prSet/>
      <dgm:spPr/>
      <dgm:t>
        <a:bodyPr/>
        <a:lstStyle/>
        <a:p>
          <a:endParaRPr lang="es-NI"/>
        </a:p>
      </dgm:t>
    </dgm:pt>
    <dgm:pt modelId="{D69F4685-04FB-4B40-A5A4-AEF6ACCC4836}" type="sibTrans" cxnId="{E9A5596A-81A1-4917-BE37-4462488A17BB}">
      <dgm:prSet/>
      <dgm:spPr/>
      <dgm:t>
        <a:bodyPr/>
        <a:lstStyle/>
        <a:p>
          <a:endParaRPr lang="es-NI"/>
        </a:p>
      </dgm:t>
    </dgm:pt>
    <dgm:pt modelId="{D059BD64-F3D9-41C1-A2C1-C407A7058CE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2200" b="1" dirty="0">
              <a:solidFill>
                <a:srgbClr val="FF0000"/>
              </a:solidFill>
            </a:rPr>
            <a:t>2020: </a:t>
          </a:r>
          <a:r>
            <a:rPr lang="es-NI" sz="2200" b="1" dirty="0">
              <a:solidFill>
                <a:schemeClr val="tx2"/>
              </a:solidFill>
            </a:rPr>
            <a:t>24,957 </a:t>
          </a:r>
          <a:r>
            <a:rPr lang="es-NI" sz="1400" b="1" dirty="0">
              <a:solidFill>
                <a:schemeClr val="tx2"/>
              </a:solidFill>
            </a:rPr>
            <a:t>programados</a:t>
          </a:r>
        </a:p>
      </dgm:t>
    </dgm:pt>
    <dgm:pt modelId="{0B8F09E1-FAD0-4B5C-91CB-03B877AC9926}" type="parTrans" cxnId="{54608827-63E6-438D-A739-481B9B079282}">
      <dgm:prSet/>
      <dgm:spPr/>
      <dgm:t>
        <a:bodyPr/>
        <a:lstStyle/>
        <a:p>
          <a:endParaRPr lang="es-NI"/>
        </a:p>
      </dgm:t>
    </dgm:pt>
    <dgm:pt modelId="{50F50A1B-14C7-4449-B731-C48947E3FAB5}" type="sibTrans" cxnId="{54608827-63E6-438D-A739-481B9B079282}">
      <dgm:prSet/>
      <dgm:spPr/>
      <dgm:t>
        <a:bodyPr/>
        <a:lstStyle/>
        <a:p>
          <a:endParaRPr lang="es-NI"/>
        </a:p>
      </dgm:t>
    </dgm:pt>
    <dgm:pt modelId="{57BE1C90-09CE-44F3-88BD-00CC0C56274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NI" sz="1400" b="1" dirty="0">
              <a:solidFill>
                <a:schemeClr val="tx2"/>
              </a:solidFill>
              <a:latin typeface="+mn-lt"/>
            </a:rPr>
            <a:t>2020: se han emitido a  Julio:</a:t>
          </a:r>
          <a:r>
            <a:rPr lang="es-NI" sz="2200" b="1" dirty="0">
              <a:solidFill>
                <a:schemeClr val="tx2"/>
              </a:solidFill>
              <a:latin typeface="+mn-lt"/>
            </a:rPr>
            <a:t> 16,223</a:t>
          </a:r>
        </a:p>
      </dgm:t>
    </dgm:pt>
    <dgm:pt modelId="{3EDE2E92-FBFD-427C-BAC3-547231DB99BB}" type="sibTrans" cxnId="{72D4289C-9934-4AC4-8833-0A1305BB1E92}">
      <dgm:prSet/>
      <dgm:spPr/>
      <dgm:t>
        <a:bodyPr/>
        <a:lstStyle/>
        <a:p>
          <a:endParaRPr lang="es-NI"/>
        </a:p>
      </dgm:t>
    </dgm:pt>
    <dgm:pt modelId="{57D3EE82-7B58-431A-AF51-0607A2D98E5C}" type="parTrans" cxnId="{72D4289C-9934-4AC4-8833-0A1305BB1E92}">
      <dgm:prSet/>
      <dgm:spPr/>
      <dgm:t>
        <a:bodyPr/>
        <a:lstStyle/>
        <a:p>
          <a:endParaRPr lang="es-NI"/>
        </a:p>
      </dgm:t>
    </dgm:pt>
    <dgm:pt modelId="{6AED524F-E26D-4D75-A53B-4ACD0B03CF9D}" type="pres">
      <dgm:prSet presAssocID="{9FCD4560-3B32-458A-BA73-81DFA5497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ACE12-4DF1-4A9E-98B0-5F3CDD5D47F6}" type="pres">
      <dgm:prSet presAssocID="{6B1CED55-35F3-4591-B294-A5EED9232A8B}" presName="parentLin" presStyleCnt="0"/>
      <dgm:spPr/>
    </dgm:pt>
    <dgm:pt modelId="{D8A6A85B-CA68-40C5-BCA1-E9215CE1FA2B}" type="pres">
      <dgm:prSet presAssocID="{6B1CED55-35F3-4591-B294-A5EED9232A8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BAEFAB8-BCFA-48F2-89AC-3F111912DB5D}" type="pres">
      <dgm:prSet presAssocID="{6B1CED55-35F3-4591-B294-A5EED9232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3F06A-1E73-4BA5-B5DA-CE28318D5BAC}" type="pres">
      <dgm:prSet presAssocID="{6B1CED55-35F3-4591-B294-A5EED9232A8B}" presName="negativeSpace" presStyleCnt="0"/>
      <dgm:spPr/>
    </dgm:pt>
    <dgm:pt modelId="{B665764C-E14F-43A0-B160-707C091FB71A}" type="pres">
      <dgm:prSet presAssocID="{6B1CED55-35F3-4591-B294-A5EED9232A8B}" presName="childText" presStyleLbl="conFgAcc1" presStyleIdx="0" presStyleCnt="3">
        <dgm:presLayoutVars>
          <dgm:bulletEnabled val="1"/>
        </dgm:presLayoutVars>
      </dgm:prSet>
      <dgm:spPr/>
    </dgm:pt>
    <dgm:pt modelId="{19DB7BDF-D90F-41CB-B14D-8DC340D437B3}" type="pres">
      <dgm:prSet presAssocID="{D69F4685-04FB-4B40-A5A4-AEF6ACCC4836}" presName="spaceBetweenRectangles" presStyleCnt="0"/>
      <dgm:spPr/>
    </dgm:pt>
    <dgm:pt modelId="{DCE4CF8D-CA08-4D66-9D8D-798461231AAC}" type="pres">
      <dgm:prSet presAssocID="{D059BD64-F3D9-41C1-A2C1-C407A7058CE8}" presName="parentLin" presStyleCnt="0"/>
      <dgm:spPr/>
    </dgm:pt>
    <dgm:pt modelId="{433699AF-B5C3-4037-8311-31F6FBF72329}" type="pres">
      <dgm:prSet presAssocID="{D059BD64-F3D9-41C1-A2C1-C407A7058CE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B897E2-FE76-45E7-B3D6-A23B575E3B3C}" type="pres">
      <dgm:prSet presAssocID="{D059BD64-F3D9-41C1-A2C1-C407A7058C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BF6A33-73A1-41A1-83B8-48EC27C2E946}" type="pres">
      <dgm:prSet presAssocID="{D059BD64-F3D9-41C1-A2C1-C407A7058CE8}" presName="negativeSpace" presStyleCnt="0"/>
      <dgm:spPr/>
    </dgm:pt>
    <dgm:pt modelId="{8D419C10-A59D-4D93-A607-B5BCEE3C395B}" type="pres">
      <dgm:prSet presAssocID="{D059BD64-F3D9-41C1-A2C1-C407A7058CE8}" presName="childText" presStyleLbl="conFgAcc1" presStyleIdx="1" presStyleCnt="3">
        <dgm:presLayoutVars>
          <dgm:bulletEnabled val="1"/>
        </dgm:presLayoutVars>
      </dgm:prSet>
      <dgm:spPr/>
    </dgm:pt>
    <dgm:pt modelId="{0D676065-0B46-41C7-A815-0142630A5C1F}" type="pres">
      <dgm:prSet presAssocID="{50F50A1B-14C7-4449-B731-C48947E3FAB5}" presName="spaceBetweenRectangles" presStyleCnt="0"/>
      <dgm:spPr/>
    </dgm:pt>
    <dgm:pt modelId="{5F6A48C9-3BFA-4943-90E4-7DF0BCA3E296}" type="pres">
      <dgm:prSet presAssocID="{57BE1C90-09CE-44F3-88BD-00CC0C56274E}" presName="parentLin" presStyleCnt="0"/>
      <dgm:spPr/>
    </dgm:pt>
    <dgm:pt modelId="{E4F00208-8782-4C24-9ACC-5000197C532F}" type="pres">
      <dgm:prSet presAssocID="{57BE1C90-09CE-44F3-88BD-00CC0C56274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8F49E8A-2ED1-46DD-AF10-FA38A854F3AD}" type="pres">
      <dgm:prSet presAssocID="{57BE1C90-09CE-44F3-88BD-00CC0C56274E}" presName="parentText" presStyleLbl="node1" presStyleIdx="2" presStyleCnt="3" custLinFactX="6698" custLinFactNeighborX="100000" custLinFactNeighborY="-1150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31D58-15DB-4046-B78C-09C00CAA2EBF}" type="pres">
      <dgm:prSet presAssocID="{57BE1C90-09CE-44F3-88BD-00CC0C56274E}" presName="negativeSpace" presStyleCnt="0"/>
      <dgm:spPr/>
    </dgm:pt>
    <dgm:pt modelId="{EC13AECC-1213-43D5-B0BE-035A4C8292D6}" type="pres">
      <dgm:prSet presAssocID="{57BE1C90-09CE-44F3-88BD-00CC0C562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D4289C-9934-4AC4-8833-0A1305BB1E92}" srcId="{9FCD4560-3B32-458A-BA73-81DFA549707C}" destId="{57BE1C90-09CE-44F3-88BD-00CC0C56274E}" srcOrd="2" destOrd="0" parTransId="{57D3EE82-7B58-431A-AF51-0607A2D98E5C}" sibTransId="{3EDE2E92-FBFD-427C-BAC3-547231DB99BB}"/>
    <dgm:cxn modelId="{E9A5596A-81A1-4917-BE37-4462488A17BB}" srcId="{9FCD4560-3B32-458A-BA73-81DFA549707C}" destId="{6B1CED55-35F3-4591-B294-A5EED9232A8B}" srcOrd="0" destOrd="0" parTransId="{D44CDFBC-4DD1-4982-8536-EED10AA9B555}" sibTransId="{D69F4685-04FB-4B40-A5A4-AEF6ACCC4836}"/>
    <dgm:cxn modelId="{E9F85499-0C20-4725-B2CE-1110998EAE42}" type="presOf" srcId="{D059BD64-F3D9-41C1-A2C1-C407A7058CE8}" destId="{433699AF-B5C3-4037-8311-31F6FBF72329}" srcOrd="0" destOrd="0" presId="urn:microsoft.com/office/officeart/2005/8/layout/list1"/>
    <dgm:cxn modelId="{01D3460A-6487-4BFE-93C6-C11620E4B88A}" type="presOf" srcId="{57BE1C90-09CE-44F3-88BD-00CC0C56274E}" destId="{48F49E8A-2ED1-46DD-AF10-FA38A854F3AD}" srcOrd="1" destOrd="0" presId="urn:microsoft.com/office/officeart/2005/8/layout/list1"/>
    <dgm:cxn modelId="{84D304C6-1DFA-4298-B3B0-A5703062F679}" type="presOf" srcId="{57BE1C90-09CE-44F3-88BD-00CC0C56274E}" destId="{E4F00208-8782-4C24-9ACC-5000197C532F}" srcOrd="0" destOrd="0" presId="urn:microsoft.com/office/officeart/2005/8/layout/list1"/>
    <dgm:cxn modelId="{E753C85B-FEBB-44F5-BAB6-56B8568AE1EB}" type="presOf" srcId="{D059BD64-F3D9-41C1-A2C1-C407A7058CE8}" destId="{77B897E2-FE76-45E7-B3D6-A23B575E3B3C}" srcOrd="1" destOrd="0" presId="urn:microsoft.com/office/officeart/2005/8/layout/list1"/>
    <dgm:cxn modelId="{1AE9F609-5223-44DD-A194-CD5FBE29FC9F}" type="presOf" srcId="{9FCD4560-3B32-458A-BA73-81DFA549707C}" destId="{6AED524F-E26D-4D75-A53B-4ACD0B03CF9D}" srcOrd="0" destOrd="0" presId="urn:microsoft.com/office/officeart/2005/8/layout/list1"/>
    <dgm:cxn modelId="{1E74FDE3-654D-45E2-971C-25283DA011BF}" type="presOf" srcId="{6B1CED55-35F3-4591-B294-A5EED9232A8B}" destId="{1BAEFAB8-BCFA-48F2-89AC-3F111912DB5D}" srcOrd="1" destOrd="0" presId="urn:microsoft.com/office/officeart/2005/8/layout/list1"/>
    <dgm:cxn modelId="{54608827-63E6-438D-A739-481B9B079282}" srcId="{9FCD4560-3B32-458A-BA73-81DFA549707C}" destId="{D059BD64-F3D9-41C1-A2C1-C407A7058CE8}" srcOrd="1" destOrd="0" parTransId="{0B8F09E1-FAD0-4B5C-91CB-03B877AC9926}" sibTransId="{50F50A1B-14C7-4449-B731-C48947E3FAB5}"/>
    <dgm:cxn modelId="{26BF0AF4-AD4F-46AB-8513-15B98F5F937A}" type="presOf" srcId="{6B1CED55-35F3-4591-B294-A5EED9232A8B}" destId="{D8A6A85B-CA68-40C5-BCA1-E9215CE1FA2B}" srcOrd="0" destOrd="0" presId="urn:microsoft.com/office/officeart/2005/8/layout/list1"/>
    <dgm:cxn modelId="{49894490-42BF-4EE6-BE1D-8273F17A8383}" type="presParOf" srcId="{6AED524F-E26D-4D75-A53B-4ACD0B03CF9D}" destId="{B7EACE12-4DF1-4A9E-98B0-5F3CDD5D47F6}" srcOrd="0" destOrd="0" presId="urn:microsoft.com/office/officeart/2005/8/layout/list1"/>
    <dgm:cxn modelId="{9E8F168F-C9AB-4E40-B4B6-3748A04B4426}" type="presParOf" srcId="{B7EACE12-4DF1-4A9E-98B0-5F3CDD5D47F6}" destId="{D8A6A85B-CA68-40C5-BCA1-E9215CE1FA2B}" srcOrd="0" destOrd="0" presId="urn:microsoft.com/office/officeart/2005/8/layout/list1"/>
    <dgm:cxn modelId="{B914483A-2332-4245-836C-5462426D1260}" type="presParOf" srcId="{B7EACE12-4DF1-4A9E-98B0-5F3CDD5D47F6}" destId="{1BAEFAB8-BCFA-48F2-89AC-3F111912DB5D}" srcOrd="1" destOrd="0" presId="urn:microsoft.com/office/officeart/2005/8/layout/list1"/>
    <dgm:cxn modelId="{BF643D76-A898-44D6-8D24-606FED369DD7}" type="presParOf" srcId="{6AED524F-E26D-4D75-A53B-4ACD0B03CF9D}" destId="{E193F06A-1E73-4BA5-B5DA-CE28318D5BAC}" srcOrd="1" destOrd="0" presId="urn:microsoft.com/office/officeart/2005/8/layout/list1"/>
    <dgm:cxn modelId="{6E7BF09D-1D8F-4DB3-9C2E-7F49D5CD3242}" type="presParOf" srcId="{6AED524F-E26D-4D75-A53B-4ACD0B03CF9D}" destId="{B665764C-E14F-43A0-B160-707C091FB71A}" srcOrd="2" destOrd="0" presId="urn:microsoft.com/office/officeart/2005/8/layout/list1"/>
    <dgm:cxn modelId="{105363B2-A6DE-456D-8ED2-081922542A2B}" type="presParOf" srcId="{6AED524F-E26D-4D75-A53B-4ACD0B03CF9D}" destId="{19DB7BDF-D90F-41CB-B14D-8DC340D437B3}" srcOrd="3" destOrd="0" presId="urn:microsoft.com/office/officeart/2005/8/layout/list1"/>
    <dgm:cxn modelId="{889E1633-11B7-45B1-BAB9-E0B5558177EB}" type="presParOf" srcId="{6AED524F-E26D-4D75-A53B-4ACD0B03CF9D}" destId="{DCE4CF8D-CA08-4D66-9D8D-798461231AAC}" srcOrd="4" destOrd="0" presId="urn:microsoft.com/office/officeart/2005/8/layout/list1"/>
    <dgm:cxn modelId="{0B9B67C0-4CB0-43C3-94A4-ACEEE8406639}" type="presParOf" srcId="{DCE4CF8D-CA08-4D66-9D8D-798461231AAC}" destId="{433699AF-B5C3-4037-8311-31F6FBF72329}" srcOrd="0" destOrd="0" presId="urn:microsoft.com/office/officeart/2005/8/layout/list1"/>
    <dgm:cxn modelId="{AA721FD9-82B5-4029-BDE0-9A2195B39271}" type="presParOf" srcId="{DCE4CF8D-CA08-4D66-9D8D-798461231AAC}" destId="{77B897E2-FE76-45E7-B3D6-A23B575E3B3C}" srcOrd="1" destOrd="0" presId="urn:microsoft.com/office/officeart/2005/8/layout/list1"/>
    <dgm:cxn modelId="{3F49FE39-A189-4760-A9FA-D43F8F94C2D8}" type="presParOf" srcId="{6AED524F-E26D-4D75-A53B-4ACD0B03CF9D}" destId="{3FBF6A33-73A1-41A1-83B8-48EC27C2E946}" srcOrd="5" destOrd="0" presId="urn:microsoft.com/office/officeart/2005/8/layout/list1"/>
    <dgm:cxn modelId="{61AC2278-5E5B-48E9-937E-4BD488FC1469}" type="presParOf" srcId="{6AED524F-E26D-4D75-A53B-4ACD0B03CF9D}" destId="{8D419C10-A59D-4D93-A607-B5BCEE3C395B}" srcOrd="6" destOrd="0" presId="urn:microsoft.com/office/officeart/2005/8/layout/list1"/>
    <dgm:cxn modelId="{54DBDB48-499E-46EF-890D-0427F1E70E53}" type="presParOf" srcId="{6AED524F-E26D-4D75-A53B-4ACD0B03CF9D}" destId="{0D676065-0B46-41C7-A815-0142630A5C1F}" srcOrd="7" destOrd="0" presId="urn:microsoft.com/office/officeart/2005/8/layout/list1"/>
    <dgm:cxn modelId="{6843EE4B-8A98-45B2-9280-CAC0F518CD1F}" type="presParOf" srcId="{6AED524F-E26D-4D75-A53B-4ACD0B03CF9D}" destId="{5F6A48C9-3BFA-4943-90E4-7DF0BCA3E296}" srcOrd="8" destOrd="0" presId="urn:microsoft.com/office/officeart/2005/8/layout/list1"/>
    <dgm:cxn modelId="{28D3D492-7111-4218-B49C-E989E3397170}" type="presParOf" srcId="{5F6A48C9-3BFA-4943-90E4-7DF0BCA3E296}" destId="{E4F00208-8782-4C24-9ACC-5000197C532F}" srcOrd="0" destOrd="0" presId="urn:microsoft.com/office/officeart/2005/8/layout/list1"/>
    <dgm:cxn modelId="{70DD899C-7D7A-4F1E-87D2-813AFD943DF3}" type="presParOf" srcId="{5F6A48C9-3BFA-4943-90E4-7DF0BCA3E296}" destId="{48F49E8A-2ED1-46DD-AF10-FA38A854F3AD}" srcOrd="1" destOrd="0" presId="urn:microsoft.com/office/officeart/2005/8/layout/list1"/>
    <dgm:cxn modelId="{8BE37964-B908-40C7-97F5-E147B8E607B8}" type="presParOf" srcId="{6AED524F-E26D-4D75-A53B-4ACD0B03CF9D}" destId="{C2931D58-15DB-4046-B78C-09C00CAA2EBF}" srcOrd="9" destOrd="0" presId="urn:microsoft.com/office/officeart/2005/8/layout/list1"/>
    <dgm:cxn modelId="{D990DB28-5F71-47A6-B7F0-AB9475A5305B}" type="presParOf" srcId="{6AED524F-E26D-4D75-A53B-4ACD0B03CF9D}" destId="{EC13AECC-1213-43D5-B0BE-035A4C8292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DB11B-276C-41B2-B996-6FD6605464D7}">
      <dsp:nvSpPr>
        <dsp:cNvPr id="0" name=""/>
        <dsp:cNvSpPr/>
      </dsp:nvSpPr>
      <dsp:spPr>
        <a:xfrm rot="5400000">
          <a:off x="269410" y="1371557"/>
          <a:ext cx="1115050" cy="12694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5A60C-5596-48D4-BCB3-5863BFC0DDA0}">
      <dsp:nvSpPr>
        <dsp:cNvPr id="0" name=""/>
        <dsp:cNvSpPr/>
      </dsp:nvSpPr>
      <dsp:spPr>
        <a:xfrm>
          <a:off x="120179" y="20216"/>
          <a:ext cx="1877088" cy="1313900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solidFill>
                <a:schemeClr val="tx1"/>
              </a:solidFill>
            </a:rPr>
            <a:t>Archipiélago de Estructuras</a:t>
          </a:r>
        </a:p>
      </dsp:txBody>
      <dsp:txXfrm>
        <a:off x="184330" y="84367"/>
        <a:ext cx="1748786" cy="1185598"/>
      </dsp:txXfrm>
    </dsp:sp>
    <dsp:sp modelId="{F1D7B758-F335-40A4-BBDF-552936D3BA0F}">
      <dsp:nvSpPr>
        <dsp:cNvPr id="0" name=""/>
        <dsp:cNvSpPr/>
      </dsp:nvSpPr>
      <dsp:spPr>
        <a:xfrm>
          <a:off x="2043903" y="176886"/>
          <a:ext cx="3524275" cy="9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Incoherencia institucional.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Duplicidad de Esfuerzos.</a:t>
          </a:r>
        </a:p>
      </dsp:txBody>
      <dsp:txXfrm>
        <a:off x="2043903" y="176886"/>
        <a:ext cx="3524275" cy="999233"/>
      </dsp:txXfrm>
    </dsp:sp>
    <dsp:sp modelId="{BB72E2DA-8822-4AF4-8352-D2475A109A5E}">
      <dsp:nvSpPr>
        <dsp:cNvPr id="0" name=""/>
        <dsp:cNvSpPr/>
      </dsp:nvSpPr>
      <dsp:spPr>
        <a:xfrm rot="5400000">
          <a:off x="2000071" y="3100962"/>
          <a:ext cx="1115050" cy="12694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952B1-DC26-4247-9194-1A93478D4F67}">
      <dsp:nvSpPr>
        <dsp:cNvPr id="0" name=""/>
        <dsp:cNvSpPr/>
      </dsp:nvSpPr>
      <dsp:spPr>
        <a:xfrm>
          <a:off x="1512168" y="1695297"/>
          <a:ext cx="2433175" cy="1313900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solidFill>
                <a:schemeClr val="tx1"/>
              </a:solidFill>
            </a:rPr>
            <a:t>Inseguridad de la Propiedad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>
              <a:solidFill>
                <a:schemeClr val="tx1"/>
              </a:solidFill>
            </a:rPr>
            <a:t>( bajo una Red de Crimen Organizado)</a:t>
          </a:r>
        </a:p>
      </dsp:txBody>
      <dsp:txXfrm>
        <a:off x="1576319" y="1759448"/>
        <a:ext cx="2304873" cy="1185598"/>
      </dsp:txXfrm>
    </dsp:sp>
    <dsp:sp modelId="{915773CF-C39C-419E-A52E-81971EA1CF07}">
      <dsp:nvSpPr>
        <dsp:cNvPr id="0" name=""/>
        <dsp:cNvSpPr/>
      </dsp:nvSpPr>
      <dsp:spPr>
        <a:xfrm>
          <a:off x="4032453" y="1368153"/>
          <a:ext cx="4685076" cy="182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Registro sin control de transacciones, sobre propiedades del Estado.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Propiedades del Estado sin inscripción.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Contra reforma agraria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  <a:cs typeface="Courier New" panose="02070309020205020404" pitchFamily="49" charset="0"/>
            </a:rPr>
            <a:t>Universo de reclamo de propiedades, indeterminado y confuso, hasta con Dobles Indemnizaciones</a:t>
          </a:r>
        </a:p>
      </dsp:txBody>
      <dsp:txXfrm>
        <a:off x="4032453" y="1368153"/>
        <a:ext cx="4685076" cy="1826208"/>
      </dsp:txXfrm>
    </dsp:sp>
    <dsp:sp modelId="{106FACAC-6393-47B4-AC9A-C47290C26435}">
      <dsp:nvSpPr>
        <dsp:cNvPr id="0" name=""/>
        <dsp:cNvSpPr/>
      </dsp:nvSpPr>
      <dsp:spPr>
        <a:xfrm>
          <a:off x="3248266" y="3557664"/>
          <a:ext cx="1877088" cy="1313900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solidFill>
                <a:schemeClr val="tx1"/>
              </a:solidFill>
            </a:rPr>
            <a:t>Conflictos de Propiedad</a:t>
          </a:r>
        </a:p>
      </dsp:txBody>
      <dsp:txXfrm>
        <a:off x="3312417" y="3621815"/>
        <a:ext cx="1748786" cy="1185598"/>
      </dsp:txXfrm>
    </dsp:sp>
    <dsp:sp modelId="{148F5E7F-A47E-49F4-8E6D-D9237112D2DA}">
      <dsp:nvSpPr>
        <dsp:cNvPr id="0" name=""/>
        <dsp:cNvSpPr/>
      </dsp:nvSpPr>
      <dsp:spPr>
        <a:xfrm>
          <a:off x="5113052" y="3249139"/>
          <a:ext cx="3671923" cy="1889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</a:rPr>
            <a:t>Títulos sobre títulos, o a personas que no tenían posesión.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</a:rPr>
            <a:t>Conflictos de propiedades sobre Bancos Liquidados.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</a:rPr>
            <a:t>Trafico de tierras.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</a:rPr>
            <a:t>Traslape de planos topográficos y cuentas registrales, sobre una misma propiedad.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kern="1200" dirty="0">
              <a:latin typeface="Arial Nova" panose="020B0504020202020204" pitchFamily="34" charset="0"/>
            </a:rPr>
            <a:t>Despojo de tierras a campesinos</a:t>
          </a:r>
        </a:p>
      </dsp:txBody>
      <dsp:txXfrm>
        <a:off x="5113052" y="3249139"/>
        <a:ext cx="3671923" cy="1889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DC45-2CBF-4436-B055-4DD17F844703}">
      <dsp:nvSpPr>
        <dsp:cNvPr id="0" name=""/>
        <dsp:cNvSpPr/>
      </dsp:nvSpPr>
      <dsp:spPr>
        <a:xfrm>
          <a:off x="1317730" y="497338"/>
          <a:ext cx="4036947" cy="4036947"/>
        </a:xfrm>
        <a:prstGeom prst="blockArc">
          <a:avLst>
            <a:gd name="adj1" fmla="val 10633315"/>
            <a:gd name="adj2" fmla="val 17334847"/>
            <a:gd name="adj3" fmla="val 4642"/>
          </a:avLst>
        </a:prstGeom>
        <a:solidFill>
          <a:schemeClr val="tx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041B1-8765-4CC2-BCFA-F76A01BB83CF}">
      <dsp:nvSpPr>
        <dsp:cNvPr id="0" name=""/>
        <dsp:cNvSpPr/>
      </dsp:nvSpPr>
      <dsp:spPr>
        <a:xfrm>
          <a:off x="1316096" y="717662"/>
          <a:ext cx="4036947" cy="4036947"/>
        </a:xfrm>
        <a:prstGeom prst="blockArc">
          <a:avLst>
            <a:gd name="adj1" fmla="val 4243489"/>
            <a:gd name="adj2" fmla="val 11017684"/>
            <a:gd name="adj3" fmla="val 4642"/>
          </a:avLst>
        </a:prstGeom>
        <a:solidFill>
          <a:schemeClr val="tx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4FE2-CD97-4691-88D9-F6E1C5447615}">
      <dsp:nvSpPr>
        <dsp:cNvPr id="0" name=""/>
        <dsp:cNvSpPr/>
      </dsp:nvSpPr>
      <dsp:spPr>
        <a:xfrm>
          <a:off x="2698654" y="747945"/>
          <a:ext cx="4036947" cy="4036947"/>
        </a:xfrm>
        <a:prstGeom prst="blockArc">
          <a:avLst>
            <a:gd name="adj1" fmla="val 109727"/>
            <a:gd name="adj2" fmla="val 6707087"/>
            <a:gd name="adj3" fmla="val 4642"/>
          </a:avLst>
        </a:prstGeom>
        <a:solidFill>
          <a:schemeClr val="tx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086D5-8265-439E-8E63-423B4AE3083D}">
      <dsp:nvSpPr>
        <dsp:cNvPr id="0" name=""/>
        <dsp:cNvSpPr/>
      </dsp:nvSpPr>
      <dsp:spPr>
        <a:xfrm>
          <a:off x="2731879" y="445071"/>
          <a:ext cx="4036947" cy="4036947"/>
        </a:xfrm>
        <a:prstGeom prst="blockArc">
          <a:avLst>
            <a:gd name="adj1" fmla="val 14811152"/>
            <a:gd name="adj2" fmla="val 641519"/>
            <a:gd name="adj3" fmla="val 4642"/>
          </a:avLst>
        </a:prstGeom>
        <a:solidFill>
          <a:schemeClr val="tx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8F0D-4673-42E2-90E2-3B091EDB6272}">
      <dsp:nvSpPr>
        <dsp:cNvPr id="0" name=""/>
        <dsp:cNvSpPr/>
      </dsp:nvSpPr>
      <dsp:spPr>
        <a:xfrm flipH="1">
          <a:off x="2551432" y="1633638"/>
          <a:ext cx="3046174" cy="1922720"/>
        </a:xfrm>
        <a:prstGeom prst="ellipse">
          <a:avLst/>
        </a:prstGeom>
        <a:solidFill>
          <a:srgbClr val="FF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solidFill>
                <a:schemeClr val="tx1"/>
              </a:solidFill>
            </a:rPr>
            <a:t>INSERTANDONOS TOD@S</a:t>
          </a:r>
        </a:p>
      </dsp:txBody>
      <dsp:txXfrm>
        <a:off x="2997534" y="1915214"/>
        <a:ext cx="2153970" cy="1359568"/>
      </dsp:txXfrm>
    </dsp:sp>
    <dsp:sp modelId="{CCD95A1D-8E19-43FA-A131-3A793EB8D6AB}">
      <dsp:nvSpPr>
        <dsp:cNvPr id="0" name=""/>
        <dsp:cNvSpPr/>
      </dsp:nvSpPr>
      <dsp:spPr>
        <a:xfrm>
          <a:off x="2878554" y="0"/>
          <a:ext cx="2193508" cy="1301283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kern="1200" dirty="0"/>
            <a:t>Poder Ejecutivo</a:t>
          </a:r>
          <a:endParaRPr lang="es-ES" sz="2800" kern="1200" dirty="0"/>
        </a:p>
      </dsp:txBody>
      <dsp:txXfrm>
        <a:off x="3199786" y="190568"/>
        <a:ext cx="1551044" cy="920147"/>
      </dsp:txXfrm>
    </dsp:sp>
    <dsp:sp modelId="{615E9636-75E4-47BB-B806-26F1CE0284CC}">
      <dsp:nvSpPr>
        <dsp:cNvPr id="0" name=""/>
        <dsp:cNvSpPr/>
      </dsp:nvSpPr>
      <dsp:spPr>
        <a:xfrm>
          <a:off x="5275109" y="2178698"/>
          <a:ext cx="2825282" cy="1301283"/>
        </a:xfrm>
        <a:prstGeom prst="ellipse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kern="1200" dirty="0">
              <a:solidFill>
                <a:schemeClr val="tx1"/>
              </a:solidFill>
            </a:rPr>
            <a:t>Poder Judicial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5688862" y="2369266"/>
        <a:ext cx="1997776" cy="920147"/>
      </dsp:txXfrm>
    </dsp:sp>
    <dsp:sp modelId="{46838078-CA6D-4C27-9EC7-9C3EAC32886A}">
      <dsp:nvSpPr>
        <dsp:cNvPr id="0" name=""/>
        <dsp:cNvSpPr/>
      </dsp:nvSpPr>
      <dsp:spPr>
        <a:xfrm>
          <a:off x="2769521" y="3946600"/>
          <a:ext cx="2431786" cy="13012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38100"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kern="1200" dirty="0">
              <a:solidFill>
                <a:schemeClr val="tx1"/>
              </a:solidFill>
            </a:rPr>
            <a:t>Alcaldías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125648" y="4137168"/>
        <a:ext cx="1719532" cy="920147"/>
      </dsp:txXfrm>
    </dsp:sp>
    <dsp:sp modelId="{73511106-2928-49DA-82FC-F1FDE60B71B8}">
      <dsp:nvSpPr>
        <dsp:cNvPr id="0" name=""/>
        <dsp:cNvSpPr/>
      </dsp:nvSpPr>
      <dsp:spPr>
        <a:xfrm>
          <a:off x="44881" y="1960730"/>
          <a:ext cx="2644026" cy="130128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kern="1200" dirty="0">
              <a:solidFill>
                <a:schemeClr val="tx1"/>
              </a:solidFill>
            </a:rPr>
            <a:t>Poder Legislativo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432090" y="2151298"/>
        <a:ext cx="1869608" cy="920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4C3D-9348-45FD-9EB1-1EC6A4A39C33}">
      <dsp:nvSpPr>
        <dsp:cNvPr id="0" name=""/>
        <dsp:cNvSpPr/>
      </dsp:nvSpPr>
      <dsp:spPr>
        <a:xfrm>
          <a:off x="3604554" y="2197500"/>
          <a:ext cx="1835603" cy="95041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Ordenamiento de la Propiedad</a:t>
          </a:r>
        </a:p>
      </dsp:txBody>
      <dsp:txXfrm>
        <a:off x="3873372" y="2336685"/>
        <a:ext cx="1297967" cy="672045"/>
      </dsp:txXfrm>
    </dsp:sp>
    <dsp:sp modelId="{91A87DA3-4BCB-45B9-993C-01E2E22EEC69}">
      <dsp:nvSpPr>
        <dsp:cNvPr id="0" name=""/>
        <dsp:cNvSpPr/>
      </dsp:nvSpPr>
      <dsp:spPr>
        <a:xfrm rot="16200000">
          <a:off x="3901070" y="1566721"/>
          <a:ext cx="1242572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242572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91292" y="1545149"/>
        <a:ext cx="62128" cy="62128"/>
      </dsp:txXfrm>
    </dsp:sp>
    <dsp:sp modelId="{4B0E37DE-C269-449F-92F3-7593CC7B1CB2}">
      <dsp:nvSpPr>
        <dsp:cNvPr id="0" name=""/>
        <dsp:cNvSpPr/>
      </dsp:nvSpPr>
      <dsp:spPr>
        <a:xfrm>
          <a:off x="4047148" y="4512"/>
          <a:ext cx="950415" cy="95041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/>
            <a:t>Ineter</a:t>
          </a:r>
          <a:endParaRPr lang="es-ES" sz="1600" kern="1200" dirty="0"/>
        </a:p>
      </dsp:txBody>
      <dsp:txXfrm>
        <a:off x="4186333" y="143697"/>
        <a:ext cx="672045" cy="672045"/>
      </dsp:txXfrm>
    </dsp:sp>
    <dsp:sp modelId="{A60E7D37-72A0-4DB8-90CB-5D1494AE577D}">
      <dsp:nvSpPr>
        <dsp:cNvPr id="0" name=""/>
        <dsp:cNvSpPr/>
      </dsp:nvSpPr>
      <dsp:spPr>
        <a:xfrm rot="18163636">
          <a:off x="4540698" y="1715221"/>
          <a:ext cx="1181793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181793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5102050" y="1695168"/>
        <a:ext cx="59089" cy="59089"/>
      </dsp:txXfrm>
    </dsp:sp>
    <dsp:sp modelId="{D9D41B91-0D91-43BE-B7F7-1C0D1E7A119C}">
      <dsp:nvSpPr>
        <dsp:cNvPr id="0" name=""/>
        <dsp:cNvSpPr/>
      </dsp:nvSpPr>
      <dsp:spPr>
        <a:xfrm>
          <a:off x="5232767" y="352641"/>
          <a:ext cx="950415" cy="9504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b="1" kern="1200" dirty="0">
              <a:solidFill>
                <a:sysClr val="windowText" lastClr="000000"/>
              </a:solidFill>
            </a:rPr>
            <a:t>Corte Suprema de Justicia</a:t>
          </a:r>
        </a:p>
      </dsp:txBody>
      <dsp:txXfrm>
        <a:off x="5371952" y="491826"/>
        <a:ext cx="672045" cy="672045"/>
      </dsp:txXfrm>
    </dsp:sp>
    <dsp:sp modelId="{E48F47C8-9908-4DE2-9E71-6846D96E1454}">
      <dsp:nvSpPr>
        <dsp:cNvPr id="0" name=""/>
        <dsp:cNvSpPr/>
      </dsp:nvSpPr>
      <dsp:spPr>
        <a:xfrm rot="20127273">
          <a:off x="5171311" y="2167943"/>
          <a:ext cx="871080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871080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5585074" y="2155658"/>
        <a:ext cx="43554" cy="43554"/>
      </dsp:txXfrm>
    </dsp:sp>
    <dsp:sp modelId="{F5287172-727D-4F94-88CA-ADD2DB1A7699}">
      <dsp:nvSpPr>
        <dsp:cNvPr id="0" name=""/>
        <dsp:cNvSpPr/>
      </dsp:nvSpPr>
      <dsp:spPr>
        <a:xfrm>
          <a:off x="5925805" y="1286500"/>
          <a:ext cx="1182725" cy="9504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b="1" i="0" kern="1200" dirty="0">
              <a:solidFill>
                <a:schemeClr val="tx1"/>
              </a:solidFill>
            </a:rPr>
            <a:t>Procuraduria/Intendencia de la Propiedad</a:t>
          </a:r>
        </a:p>
      </dsp:txBody>
      <dsp:txXfrm>
        <a:off x="6099011" y="1425685"/>
        <a:ext cx="836313" cy="672045"/>
      </dsp:txXfrm>
    </dsp:sp>
    <dsp:sp modelId="{B665EF09-EF19-441B-A1DF-987A44BFC28B}">
      <dsp:nvSpPr>
        <dsp:cNvPr id="0" name=""/>
        <dsp:cNvSpPr/>
      </dsp:nvSpPr>
      <dsp:spPr>
        <a:xfrm rot="456123">
          <a:off x="5408873" y="2815446"/>
          <a:ext cx="508175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508175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50256" y="2812234"/>
        <a:ext cx="25408" cy="25408"/>
      </dsp:txXfrm>
    </dsp:sp>
    <dsp:sp modelId="{DEAF7C15-C851-46FC-BAAB-B75D730917A6}">
      <dsp:nvSpPr>
        <dsp:cNvPr id="0" name=""/>
        <dsp:cNvSpPr/>
      </dsp:nvSpPr>
      <dsp:spPr>
        <a:xfrm>
          <a:off x="5902834" y="2472267"/>
          <a:ext cx="1356489" cy="95041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300" b="1" kern="1200" dirty="0"/>
            <a:t>Ministerio del Ambiente y Recursos Naturales</a:t>
          </a:r>
          <a:endParaRPr lang="es-ES" sz="2000" b="1" kern="1200" dirty="0"/>
        </a:p>
      </dsp:txBody>
      <dsp:txXfrm>
        <a:off x="6101487" y="2611452"/>
        <a:ext cx="959183" cy="672045"/>
      </dsp:txXfrm>
    </dsp:sp>
    <dsp:sp modelId="{4F45415D-589E-494C-9FC0-4BE33323777F}">
      <dsp:nvSpPr>
        <dsp:cNvPr id="0" name=""/>
        <dsp:cNvSpPr/>
      </dsp:nvSpPr>
      <dsp:spPr>
        <a:xfrm rot="2456725">
          <a:off x="4857130" y="3434376"/>
          <a:ext cx="1108106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108106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83481" y="3416165"/>
        <a:ext cx="55405" cy="55405"/>
      </dsp:txXfrm>
    </dsp:sp>
    <dsp:sp modelId="{2F8D38CA-F0A7-4F9C-BF58-C4E49A07337C}">
      <dsp:nvSpPr>
        <dsp:cNvPr id="0" name=""/>
        <dsp:cNvSpPr/>
      </dsp:nvSpPr>
      <dsp:spPr>
        <a:xfrm>
          <a:off x="5488661" y="3722504"/>
          <a:ext cx="1582783" cy="95041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300" b="1" kern="1200" dirty="0"/>
            <a:t>Ministerio Agropecuario</a:t>
          </a:r>
          <a:endParaRPr lang="es-ES" sz="1300" b="1" kern="1200" dirty="0"/>
        </a:p>
      </dsp:txBody>
      <dsp:txXfrm>
        <a:off x="5720454" y="3861689"/>
        <a:ext cx="1119197" cy="672045"/>
      </dsp:txXfrm>
    </dsp:sp>
    <dsp:sp modelId="{6A58975B-2636-41AB-810E-56C5744B63C7}">
      <dsp:nvSpPr>
        <dsp:cNvPr id="0" name=""/>
        <dsp:cNvSpPr/>
      </dsp:nvSpPr>
      <dsp:spPr>
        <a:xfrm rot="4418182">
          <a:off x="4219239" y="3722218"/>
          <a:ext cx="1228136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228136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2604" y="3701007"/>
        <a:ext cx="61406" cy="61406"/>
      </dsp:txXfrm>
    </dsp:sp>
    <dsp:sp modelId="{0F70E251-4C17-4532-83EA-595E7312BC7E}">
      <dsp:nvSpPr>
        <dsp:cNvPr id="0" name=""/>
        <dsp:cNvSpPr/>
      </dsp:nvSpPr>
      <dsp:spPr>
        <a:xfrm>
          <a:off x="4664984" y="4301655"/>
          <a:ext cx="950415" cy="95041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>
              <a:solidFill>
                <a:schemeClr val="tx1"/>
              </a:solidFill>
              <a:latin typeface="Arial Nova" panose="020B0504020202020204" pitchFamily="34" charset="0"/>
            </a:rPr>
            <a:t>Ejército</a:t>
          </a:r>
          <a:endParaRPr lang="es-ES" sz="1300" b="1" kern="1200" dirty="0">
            <a:solidFill>
              <a:schemeClr val="tx1"/>
            </a:solidFill>
            <a:latin typeface="Arial Nova" panose="020B0504020202020204" pitchFamily="34" charset="0"/>
          </a:endParaRPr>
        </a:p>
      </dsp:txBody>
      <dsp:txXfrm>
        <a:off x="4804169" y="4440840"/>
        <a:ext cx="672045" cy="672045"/>
      </dsp:txXfrm>
    </dsp:sp>
    <dsp:sp modelId="{92F6F59E-331D-44E2-B9B6-CA3D381CB8A9}">
      <dsp:nvSpPr>
        <dsp:cNvPr id="0" name=""/>
        <dsp:cNvSpPr/>
      </dsp:nvSpPr>
      <dsp:spPr>
        <a:xfrm rot="6347317">
          <a:off x="3761155" y="3608650"/>
          <a:ext cx="987745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987745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10800000">
        <a:off x="4230334" y="3593449"/>
        <a:ext cx="49387" cy="49387"/>
      </dsp:txXfrm>
    </dsp:sp>
    <dsp:sp modelId="{A9DB592F-D9AC-47DC-8A1D-1CC16F51C3EF}">
      <dsp:nvSpPr>
        <dsp:cNvPr id="0" name=""/>
        <dsp:cNvSpPr/>
      </dsp:nvSpPr>
      <dsp:spPr>
        <a:xfrm>
          <a:off x="3369773" y="4082586"/>
          <a:ext cx="1239122" cy="9504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b="1" i="0" kern="1200" dirty="0"/>
            <a:t>Comisión Nacional de Demarcación y Titulación de Tierras Indígenas</a:t>
          </a:r>
          <a:endParaRPr lang="x-none" sz="1000" kern="1200" dirty="0"/>
        </a:p>
      </dsp:txBody>
      <dsp:txXfrm>
        <a:off x="3551238" y="4221771"/>
        <a:ext cx="876192" cy="672045"/>
      </dsp:txXfrm>
    </dsp:sp>
    <dsp:sp modelId="{235BA3D1-96CF-458F-8FB1-BAD5F51C7850}">
      <dsp:nvSpPr>
        <dsp:cNvPr id="0" name=""/>
        <dsp:cNvSpPr/>
      </dsp:nvSpPr>
      <dsp:spPr>
        <a:xfrm rot="8345455">
          <a:off x="3090436" y="3429633"/>
          <a:ext cx="1094853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094853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610491" y="3411754"/>
        <a:ext cx="54742" cy="54742"/>
      </dsp:txXfrm>
    </dsp:sp>
    <dsp:sp modelId="{DBA57CCF-4EEE-45D2-B778-8F3022774C8F}">
      <dsp:nvSpPr>
        <dsp:cNvPr id="0" name=""/>
        <dsp:cNvSpPr/>
      </dsp:nvSpPr>
      <dsp:spPr>
        <a:xfrm>
          <a:off x="2389799" y="3633601"/>
          <a:ext cx="950415" cy="95041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300" b="1" kern="1200">
              <a:solidFill>
                <a:sysClr val="windowText" lastClr="000000"/>
              </a:solidFill>
            </a:rPr>
            <a:t>Banco Central</a:t>
          </a:r>
          <a:endParaRPr lang="es-ES" sz="1300" b="1" kern="1200" dirty="0">
            <a:solidFill>
              <a:sysClr val="windowText" lastClr="000000"/>
            </a:solidFill>
          </a:endParaRPr>
        </a:p>
      </dsp:txBody>
      <dsp:txXfrm>
        <a:off x="2528984" y="3772786"/>
        <a:ext cx="672045" cy="672045"/>
      </dsp:txXfrm>
    </dsp:sp>
    <dsp:sp modelId="{5E1964E5-D014-4E15-B7B3-A88F5C3F0791}">
      <dsp:nvSpPr>
        <dsp:cNvPr id="0" name=""/>
        <dsp:cNvSpPr/>
      </dsp:nvSpPr>
      <dsp:spPr>
        <a:xfrm rot="10309091">
          <a:off x="3049909" y="2832426"/>
          <a:ext cx="591117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591117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330689" y="2827140"/>
        <a:ext cx="29555" cy="29555"/>
      </dsp:txXfrm>
    </dsp:sp>
    <dsp:sp modelId="{00163030-2548-463B-BEA1-EF220A59861F}">
      <dsp:nvSpPr>
        <dsp:cNvPr id="0" name=""/>
        <dsp:cNvSpPr/>
      </dsp:nvSpPr>
      <dsp:spPr>
        <a:xfrm>
          <a:off x="1640076" y="2392560"/>
          <a:ext cx="1423227" cy="118448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1" kern="1200" dirty="0"/>
            <a:t>Corporación Nacional del Sector Público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1" kern="1200" dirty="0"/>
            <a:t>CORNAP</a:t>
          </a:r>
          <a:endParaRPr lang="es-ES" sz="1400" b="1" kern="1200" dirty="0"/>
        </a:p>
      </dsp:txBody>
      <dsp:txXfrm>
        <a:off x="1848503" y="2566024"/>
        <a:ext cx="1006373" cy="837555"/>
      </dsp:txXfrm>
    </dsp:sp>
    <dsp:sp modelId="{CF4C4FB9-51E7-45ED-A070-B72175A0C995}">
      <dsp:nvSpPr>
        <dsp:cNvPr id="0" name=""/>
        <dsp:cNvSpPr/>
      </dsp:nvSpPr>
      <dsp:spPr>
        <a:xfrm rot="12272727">
          <a:off x="2916383" y="2149248"/>
          <a:ext cx="961084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961084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372898" y="2134713"/>
        <a:ext cx="48054" cy="48054"/>
      </dsp:txXfrm>
    </dsp:sp>
    <dsp:sp modelId="{3055FC70-0156-43D9-BB7C-775840FC1016}">
      <dsp:nvSpPr>
        <dsp:cNvPr id="0" name=""/>
        <dsp:cNvSpPr/>
      </dsp:nvSpPr>
      <dsp:spPr>
        <a:xfrm>
          <a:off x="2052337" y="1286500"/>
          <a:ext cx="950415" cy="95041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300" b="1" kern="1200">
              <a:solidFill>
                <a:schemeClr val="tx1"/>
              </a:solidFill>
            </a:rPr>
            <a:t>Alcaldías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191522" y="1425685"/>
        <a:ext cx="672045" cy="672045"/>
      </dsp:txXfrm>
    </dsp:sp>
    <dsp:sp modelId="{512AC56D-7099-4EDF-B5E2-9EA903113E46}">
      <dsp:nvSpPr>
        <dsp:cNvPr id="0" name=""/>
        <dsp:cNvSpPr/>
      </dsp:nvSpPr>
      <dsp:spPr>
        <a:xfrm rot="14236364">
          <a:off x="3345754" y="1728071"/>
          <a:ext cx="1151242" cy="18984"/>
        </a:xfrm>
        <a:custGeom>
          <a:avLst/>
          <a:gdLst/>
          <a:ahLst/>
          <a:cxnLst/>
          <a:rect l="0" t="0" r="0" b="0"/>
          <a:pathLst>
            <a:path>
              <a:moveTo>
                <a:pt x="0" y="9492"/>
              </a:moveTo>
              <a:lnTo>
                <a:pt x="1151242" y="9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892594" y="1708782"/>
        <a:ext cx="57562" cy="57562"/>
      </dsp:txXfrm>
    </dsp:sp>
    <dsp:sp modelId="{9778B65F-42AF-4C1E-8555-816AAA2CCE91}">
      <dsp:nvSpPr>
        <dsp:cNvPr id="0" name=""/>
        <dsp:cNvSpPr/>
      </dsp:nvSpPr>
      <dsp:spPr>
        <a:xfrm>
          <a:off x="2722817" y="352641"/>
          <a:ext cx="1227841" cy="950415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chemeClr val="tx1"/>
              </a:solidFill>
            </a:rPr>
            <a:t>Registros Públicos de la Propiedad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902630" y="491826"/>
        <a:ext cx="868215" cy="67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764C-E14F-43A0-B160-707C091FB71A}">
      <dsp:nvSpPr>
        <dsp:cNvPr id="0" name=""/>
        <dsp:cNvSpPr/>
      </dsp:nvSpPr>
      <dsp:spPr>
        <a:xfrm>
          <a:off x="0" y="29226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FAB8-BCFA-48F2-89AC-3F111912DB5D}">
      <dsp:nvSpPr>
        <dsp:cNvPr id="0" name=""/>
        <dsp:cNvSpPr/>
      </dsp:nvSpPr>
      <dsp:spPr>
        <a:xfrm>
          <a:off x="158417" y="4134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2007:</a:t>
          </a:r>
          <a:r>
            <a:rPr lang="es-NI" sz="2200" b="1" kern="1200" dirty="0">
              <a:solidFill>
                <a:schemeClr val="tx2"/>
              </a:solidFill>
            </a:rPr>
            <a:t> 8,902 </a:t>
          </a:r>
        </a:p>
      </dsp:txBody>
      <dsp:txXfrm>
        <a:off x="182915" y="65846"/>
        <a:ext cx="2168850" cy="452844"/>
      </dsp:txXfrm>
    </dsp:sp>
    <dsp:sp modelId="{8D419C10-A59D-4D93-A607-B5BCEE3C395B}">
      <dsp:nvSpPr>
        <dsp:cNvPr id="0" name=""/>
        <dsp:cNvSpPr/>
      </dsp:nvSpPr>
      <dsp:spPr>
        <a:xfrm>
          <a:off x="0" y="106338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97E2-FE76-45E7-B3D6-A23B575E3B3C}">
      <dsp:nvSpPr>
        <dsp:cNvPr id="0" name=""/>
        <dsp:cNvSpPr/>
      </dsp:nvSpPr>
      <dsp:spPr>
        <a:xfrm>
          <a:off x="158417" y="81246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2008: </a:t>
          </a:r>
          <a:r>
            <a:rPr lang="es-NI" sz="2200" b="1" kern="1200" dirty="0">
              <a:solidFill>
                <a:schemeClr val="tx2"/>
              </a:solidFill>
            </a:rPr>
            <a:t>16,866</a:t>
          </a:r>
        </a:p>
      </dsp:txBody>
      <dsp:txXfrm>
        <a:off x="182915" y="836966"/>
        <a:ext cx="2168850" cy="452844"/>
      </dsp:txXfrm>
    </dsp:sp>
    <dsp:sp modelId="{EC13AECC-1213-43D5-B0BE-035A4C8292D6}">
      <dsp:nvSpPr>
        <dsp:cNvPr id="0" name=""/>
        <dsp:cNvSpPr/>
      </dsp:nvSpPr>
      <dsp:spPr>
        <a:xfrm>
          <a:off x="0" y="183450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E8A-2ED1-46DD-AF10-FA38A854F3AD}">
      <dsp:nvSpPr>
        <dsp:cNvPr id="0" name=""/>
        <dsp:cNvSpPr/>
      </dsp:nvSpPr>
      <dsp:spPr>
        <a:xfrm>
          <a:off x="158417" y="1583587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  <a:latin typeface="+mj-lt"/>
            </a:rPr>
            <a:t>2009: </a:t>
          </a:r>
          <a:r>
            <a:rPr lang="es-NI" sz="2200" b="1" kern="1200" dirty="0">
              <a:solidFill>
                <a:schemeClr val="tx2"/>
              </a:solidFill>
              <a:latin typeface="+mj-lt"/>
            </a:rPr>
            <a:t>24,253</a:t>
          </a:r>
        </a:p>
      </dsp:txBody>
      <dsp:txXfrm>
        <a:off x="182915" y="1608085"/>
        <a:ext cx="2168850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764C-E14F-43A0-B160-707C091FB71A}">
      <dsp:nvSpPr>
        <dsp:cNvPr id="0" name=""/>
        <dsp:cNvSpPr/>
      </dsp:nvSpPr>
      <dsp:spPr>
        <a:xfrm>
          <a:off x="0" y="314895"/>
          <a:ext cx="31683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FAB8-BCFA-48F2-89AC-3F111912DB5D}">
      <dsp:nvSpPr>
        <dsp:cNvPr id="0" name=""/>
        <dsp:cNvSpPr/>
      </dsp:nvSpPr>
      <dsp:spPr>
        <a:xfrm>
          <a:off x="158417" y="34455"/>
          <a:ext cx="2217846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2010: </a:t>
          </a:r>
          <a:r>
            <a:rPr lang="es-NI" sz="2200" b="1" kern="1200" dirty="0">
              <a:solidFill>
                <a:schemeClr val="tx2"/>
              </a:solidFill>
            </a:rPr>
            <a:t>37,269</a:t>
          </a:r>
        </a:p>
      </dsp:txBody>
      <dsp:txXfrm>
        <a:off x="185797" y="61835"/>
        <a:ext cx="2163086" cy="506120"/>
      </dsp:txXfrm>
    </dsp:sp>
    <dsp:sp modelId="{8D419C10-A59D-4D93-A607-B5BCEE3C395B}">
      <dsp:nvSpPr>
        <dsp:cNvPr id="0" name=""/>
        <dsp:cNvSpPr/>
      </dsp:nvSpPr>
      <dsp:spPr>
        <a:xfrm>
          <a:off x="0" y="1176735"/>
          <a:ext cx="31683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97E2-FE76-45E7-B3D6-A23B575E3B3C}">
      <dsp:nvSpPr>
        <dsp:cNvPr id="0" name=""/>
        <dsp:cNvSpPr/>
      </dsp:nvSpPr>
      <dsp:spPr>
        <a:xfrm>
          <a:off x="158417" y="896295"/>
          <a:ext cx="2217846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2011: </a:t>
          </a:r>
          <a:r>
            <a:rPr lang="es-NI" sz="2200" b="1" kern="1200" dirty="0">
              <a:solidFill>
                <a:schemeClr val="tx2"/>
              </a:solidFill>
            </a:rPr>
            <a:t>70,288</a:t>
          </a:r>
        </a:p>
      </dsp:txBody>
      <dsp:txXfrm>
        <a:off x="185797" y="923675"/>
        <a:ext cx="2163086" cy="506120"/>
      </dsp:txXfrm>
    </dsp:sp>
    <dsp:sp modelId="{EC13AECC-1213-43D5-B0BE-035A4C8292D6}">
      <dsp:nvSpPr>
        <dsp:cNvPr id="0" name=""/>
        <dsp:cNvSpPr/>
      </dsp:nvSpPr>
      <dsp:spPr>
        <a:xfrm>
          <a:off x="0" y="2038576"/>
          <a:ext cx="31683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E8A-2ED1-46DD-AF10-FA38A854F3AD}">
      <dsp:nvSpPr>
        <dsp:cNvPr id="0" name=""/>
        <dsp:cNvSpPr/>
      </dsp:nvSpPr>
      <dsp:spPr>
        <a:xfrm>
          <a:off x="158417" y="1758136"/>
          <a:ext cx="2217846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2012: </a:t>
          </a:r>
          <a:r>
            <a:rPr lang="es-NI" sz="2200" b="1" kern="1200" dirty="0">
              <a:solidFill>
                <a:schemeClr val="tx2"/>
              </a:solidFill>
            </a:rPr>
            <a:t>53,509 </a:t>
          </a:r>
        </a:p>
      </dsp:txBody>
      <dsp:txXfrm>
        <a:off x="185797" y="1785516"/>
        <a:ext cx="2163086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764C-E14F-43A0-B160-707C091FB71A}">
      <dsp:nvSpPr>
        <dsp:cNvPr id="0" name=""/>
        <dsp:cNvSpPr/>
      </dsp:nvSpPr>
      <dsp:spPr>
        <a:xfrm>
          <a:off x="0" y="29226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FAB8-BCFA-48F2-89AC-3F111912DB5D}">
      <dsp:nvSpPr>
        <dsp:cNvPr id="0" name=""/>
        <dsp:cNvSpPr/>
      </dsp:nvSpPr>
      <dsp:spPr>
        <a:xfrm>
          <a:off x="158417" y="4134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2013:</a:t>
          </a:r>
          <a:r>
            <a:rPr lang="es-NI" sz="2200" b="1" kern="1200" dirty="0">
              <a:solidFill>
                <a:schemeClr val="tx2"/>
              </a:solidFill>
            </a:rPr>
            <a:t>26,734</a:t>
          </a:r>
          <a:r>
            <a:rPr lang="es-NI" sz="2200" b="1" kern="1200" dirty="0"/>
            <a:t> </a:t>
          </a:r>
        </a:p>
      </dsp:txBody>
      <dsp:txXfrm>
        <a:off x="182915" y="65846"/>
        <a:ext cx="2168850" cy="452844"/>
      </dsp:txXfrm>
    </dsp:sp>
    <dsp:sp modelId="{8D419C10-A59D-4D93-A607-B5BCEE3C395B}">
      <dsp:nvSpPr>
        <dsp:cNvPr id="0" name=""/>
        <dsp:cNvSpPr/>
      </dsp:nvSpPr>
      <dsp:spPr>
        <a:xfrm>
          <a:off x="0" y="106338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97E2-FE76-45E7-B3D6-A23B575E3B3C}">
      <dsp:nvSpPr>
        <dsp:cNvPr id="0" name=""/>
        <dsp:cNvSpPr/>
      </dsp:nvSpPr>
      <dsp:spPr>
        <a:xfrm>
          <a:off x="158417" y="81246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2014:</a:t>
          </a:r>
          <a:r>
            <a:rPr lang="es-NI" sz="2200" b="1" kern="1200" dirty="0">
              <a:solidFill>
                <a:schemeClr val="tx2"/>
              </a:solidFill>
            </a:rPr>
            <a:t>20,758</a:t>
          </a:r>
          <a:r>
            <a:rPr lang="es-NI" sz="2200" b="1" kern="1200" dirty="0"/>
            <a:t> </a:t>
          </a:r>
        </a:p>
      </dsp:txBody>
      <dsp:txXfrm>
        <a:off x="182915" y="836966"/>
        <a:ext cx="2168850" cy="452844"/>
      </dsp:txXfrm>
    </dsp:sp>
    <dsp:sp modelId="{EC13AECC-1213-43D5-B0BE-035A4C8292D6}">
      <dsp:nvSpPr>
        <dsp:cNvPr id="0" name=""/>
        <dsp:cNvSpPr/>
      </dsp:nvSpPr>
      <dsp:spPr>
        <a:xfrm>
          <a:off x="0" y="183450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E8A-2ED1-46DD-AF10-FA38A854F3AD}">
      <dsp:nvSpPr>
        <dsp:cNvPr id="0" name=""/>
        <dsp:cNvSpPr/>
      </dsp:nvSpPr>
      <dsp:spPr>
        <a:xfrm>
          <a:off x="158417" y="1583587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  <a:latin typeface="+mn-lt"/>
            </a:rPr>
            <a:t>2015: </a:t>
          </a:r>
          <a:r>
            <a:rPr lang="es-NI" sz="2200" b="1" kern="1200" dirty="0">
              <a:solidFill>
                <a:schemeClr val="tx2"/>
              </a:solidFill>
              <a:latin typeface="+mn-lt"/>
            </a:rPr>
            <a:t>27,625</a:t>
          </a:r>
        </a:p>
      </dsp:txBody>
      <dsp:txXfrm>
        <a:off x="182915" y="1608085"/>
        <a:ext cx="2168850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764C-E14F-43A0-B160-707C091FB71A}">
      <dsp:nvSpPr>
        <dsp:cNvPr id="0" name=""/>
        <dsp:cNvSpPr/>
      </dsp:nvSpPr>
      <dsp:spPr>
        <a:xfrm>
          <a:off x="0" y="294223"/>
          <a:ext cx="31426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FAB8-BCFA-48F2-89AC-3F111912DB5D}">
      <dsp:nvSpPr>
        <dsp:cNvPr id="0" name=""/>
        <dsp:cNvSpPr/>
      </dsp:nvSpPr>
      <dsp:spPr>
        <a:xfrm>
          <a:off x="157134" y="13783"/>
          <a:ext cx="2199880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50" tIns="0" rIns="831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2016: </a:t>
          </a:r>
          <a:r>
            <a:rPr lang="es-NI" sz="2200" b="1" kern="1200" dirty="0">
              <a:solidFill>
                <a:schemeClr val="tx2"/>
              </a:solidFill>
            </a:rPr>
            <a:t>55,200 </a:t>
          </a:r>
        </a:p>
      </dsp:txBody>
      <dsp:txXfrm>
        <a:off x="184514" y="41163"/>
        <a:ext cx="2145120" cy="506120"/>
      </dsp:txXfrm>
    </dsp:sp>
    <dsp:sp modelId="{8D419C10-A59D-4D93-A607-B5BCEE3C395B}">
      <dsp:nvSpPr>
        <dsp:cNvPr id="0" name=""/>
        <dsp:cNvSpPr/>
      </dsp:nvSpPr>
      <dsp:spPr>
        <a:xfrm>
          <a:off x="0" y="1156063"/>
          <a:ext cx="31426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97E2-FE76-45E7-B3D6-A23B575E3B3C}">
      <dsp:nvSpPr>
        <dsp:cNvPr id="0" name=""/>
        <dsp:cNvSpPr/>
      </dsp:nvSpPr>
      <dsp:spPr>
        <a:xfrm>
          <a:off x="157134" y="875623"/>
          <a:ext cx="2199880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50" tIns="0" rIns="831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2017: </a:t>
          </a:r>
          <a:r>
            <a:rPr lang="es-NI" sz="2200" b="1" kern="1200" dirty="0">
              <a:solidFill>
                <a:schemeClr val="tx2"/>
              </a:solidFill>
            </a:rPr>
            <a:t>34,348</a:t>
          </a:r>
          <a:r>
            <a:rPr lang="es-NI" sz="2200" b="1" kern="1200" dirty="0"/>
            <a:t> </a:t>
          </a:r>
        </a:p>
      </dsp:txBody>
      <dsp:txXfrm>
        <a:off x="184514" y="903003"/>
        <a:ext cx="2145120" cy="506120"/>
      </dsp:txXfrm>
    </dsp:sp>
    <dsp:sp modelId="{EC13AECC-1213-43D5-B0BE-035A4C8292D6}">
      <dsp:nvSpPr>
        <dsp:cNvPr id="0" name=""/>
        <dsp:cNvSpPr/>
      </dsp:nvSpPr>
      <dsp:spPr>
        <a:xfrm>
          <a:off x="0" y="2017903"/>
          <a:ext cx="31426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E8A-2ED1-46DD-AF10-FA38A854F3AD}">
      <dsp:nvSpPr>
        <dsp:cNvPr id="0" name=""/>
        <dsp:cNvSpPr/>
      </dsp:nvSpPr>
      <dsp:spPr>
        <a:xfrm>
          <a:off x="157134" y="1737463"/>
          <a:ext cx="2199880" cy="5608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50" tIns="0" rIns="831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2018: </a:t>
          </a:r>
          <a:r>
            <a:rPr lang="es-NI" sz="2200" b="1" kern="1200" dirty="0">
              <a:solidFill>
                <a:schemeClr val="tx2"/>
              </a:solidFill>
            </a:rPr>
            <a:t>19,415</a:t>
          </a:r>
        </a:p>
      </dsp:txBody>
      <dsp:txXfrm>
        <a:off x="184514" y="1764843"/>
        <a:ext cx="2145120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764C-E14F-43A0-B160-707C091FB71A}">
      <dsp:nvSpPr>
        <dsp:cNvPr id="0" name=""/>
        <dsp:cNvSpPr/>
      </dsp:nvSpPr>
      <dsp:spPr>
        <a:xfrm>
          <a:off x="0" y="29226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FAB8-BCFA-48F2-89AC-3F111912DB5D}">
      <dsp:nvSpPr>
        <dsp:cNvPr id="0" name=""/>
        <dsp:cNvSpPr/>
      </dsp:nvSpPr>
      <dsp:spPr>
        <a:xfrm>
          <a:off x="158417" y="4134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2019: </a:t>
          </a:r>
          <a:r>
            <a:rPr lang="es-NI" sz="2200" b="1" kern="1200" dirty="0">
              <a:solidFill>
                <a:schemeClr val="tx2"/>
              </a:solidFill>
            </a:rPr>
            <a:t>23,263</a:t>
          </a:r>
          <a:r>
            <a:rPr lang="es-NI" sz="2200" b="1" kern="1200" dirty="0"/>
            <a:t> </a:t>
          </a:r>
        </a:p>
      </dsp:txBody>
      <dsp:txXfrm>
        <a:off x="182915" y="65846"/>
        <a:ext cx="2168850" cy="452844"/>
      </dsp:txXfrm>
    </dsp:sp>
    <dsp:sp modelId="{8D419C10-A59D-4D93-A607-B5BCEE3C395B}">
      <dsp:nvSpPr>
        <dsp:cNvPr id="0" name=""/>
        <dsp:cNvSpPr/>
      </dsp:nvSpPr>
      <dsp:spPr>
        <a:xfrm>
          <a:off x="0" y="106338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97E2-FE76-45E7-B3D6-A23B575E3B3C}">
      <dsp:nvSpPr>
        <dsp:cNvPr id="0" name=""/>
        <dsp:cNvSpPr/>
      </dsp:nvSpPr>
      <dsp:spPr>
        <a:xfrm>
          <a:off x="158417" y="812468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200" b="1" kern="1200" dirty="0">
              <a:solidFill>
                <a:srgbClr val="FF0000"/>
              </a:solidFill>
            </a:rPr>
            <a:t>2020: </a:t>
          </a:r>
          <a:r>
            <a:rPr lang="es-NI" sz="2200" b="1" kern="1200" dirty="0">
              <a:solidFill>
                <a:schemeClr val="tx2"/>
              </a:solidFill>
            </a:rPr>
            <a:t>24,957 </a:t>
          </a:r>
          <a:r>
            <a:rPr lang="es-NI" sz="1400" b="1" kern="1200" dirty="0">
              <a:solidFill>
                <a:schemeClr val="tx2"/>
              </a:solidFill>
            </a:rPr>
            <a:t>programados</a:t>
          </a:r>
        </a:p>
      </dsp:txBody>
      <dsp:txXfrm>
        <a:off x="182915" y="836966"/>
        <a:ext cx="2168850" cy="452844"/>
      </dsp:txXfrm>
    </dsp:sp>
    <dsp:sp modelId="{EC13AECC-1213-43D5-B0BE-035A4C8292D6}">
      <dsp:nvSpPr>
        <dsp:cNvPr id="0" name=""/>
        <dsp:cNvSpPr/>
      </dsp:nvSpPr>
      <dsp:spPr>
        <a:xfrm>
          <a:off x="0" y="1834508"/>
          <a:ext cx="316835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E8A-2ED1-46DD-AF10-FA38A854F3AD}">
      <dsp:nvSpPr>
        <dsp:cNvPr id="0" name=""/>
        <dsp:cNvSpPr/>
      </dsp:nvSpPr>
      <dsp:spPr>
        <a:xfrm>
          <a:off x="465386" y="1525851"/>
          <a:ext cx="2217846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" tIns="0" rIns="83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1" kern="1200" dirty="0">
              <a:solidFill>
                <a:schemeClr val="tx2"/>
              </a:solidFill>
              <a:latin typeface="+mn-lt"/>
            </a:rPr>
            <a:t>2020: se han emitido a  Julio:</a:t>
          </a:r>
          <a:r>
            <a:rPr lang="es-NI" sz="2200" b="1" kern="1200" dirty="0">
              <a:solidFill>
                <a:schemeClr val="tx2"/>
              </a:solidFill>
              <a:latin typeface="+mn-lt"/>
            </a:rPr>
            <a:t> 16,223</a:t>
          </a:r>
        </a:p>
      </dsp:txBody>
      <dsp:txXfrm>
        <a:off x="489884" y="1550349"/>
        <a:ext cx="216885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0.20081</cdr:x>
      <cdr:y>0.56699</cdr:y>
    </cdr:from>
    <cdr:to>
      <cdr:x>0.30712</cdr:x>
      <cdr:y>0.62015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80C1648-ACEA-48F9-8683-8EDD01E97595}"/>
            </a:ext>
          </a:extLst>
        </cdr:cNvPr>
        <cdr:cNvSpPr txBox="1"/>
      </cdr:nvSpPr>
      <cdr:spPr>
        <a:xfrm xmlns:a="http://schemas.openxmlformats.org/drawingml/2006/main">
          <a:off x="1224136" y="230425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0.189</cdr:x>
      <cdr:y>0.56699</cdr:y>
    </cdr:from>
    <cdr:to>
      <cdr:x>0.30712</cdr:x>
      <cdr:y>0.62015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EFBF5394-C067-468C-AEA7-68F1169FB47D}"/>
            </a:ext>
          </a:extLst>
        </cdr:cNvPr>
        <cdr:cNvSpPr txBox="1"/>
      </cdr:nvSpPr>
      <cdr:spPr>
        <a:xfrm xmlns:a="http://schemas.openxmlformats.org/drawingml/2006/main">
          <a:off x="1152128" y="230425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100" b="1" dirty="0"/>
            <a:t>109,234</a:t>
          </a:r>
        </a:p>
      </cdr:txBody>
    </cdr:sp>
  </cdr:relSizeAnchor>
  <cdr:relSizeAnchor xmlns:cdr="http://schemas.openxmlformats.org/drawingml/2006/chartDrawing">
    <cdr:from>
      <cdr:x>0.41343</cdr:x>
      <cdr:y>0.62015</cdr:y>
    </cdr:from>
    <cdr:to>
      <cdr:x>0.51974</cdr:x>
      <cdr:y>0.69102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xmlns="" id="{2105A496-C51A-4BED-838D-E1F23726BEE1}"/>
            </a:ext>
          </a:extLst>
        </cdr:cNvPr>
        <cdr:cNvSpPr txBox="1"/>
      </cdr:nvSpPr>
      <cdr:spPr>
        <a:xfrm xmlns:a="http://schemas.openxmlformats.org/drawingml/2006/main">
          <a:off x="2520280" y="252028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100" b="1" dirty="0"/>
            <a:t>56,601</a:t>
          </a:r>
        </a:p>
      </cdr:txBody>
    </cdr:sp>
  </cdr:relSizeAnchor>
  <cdr:relSizeAnchor xmlns:cdr="http://schemas.openxmlformats.org/drawingml/2006/chartDrawing">
    <cdr:from>
      <cdr:x>0.63787</cdr:x>
      <cdr:y>0.6733</cdr:y>
    </cdr:from>
    <cdr:to>
      <cdr:x>0.75599</cdr:x>
      <cdr:y>0.74418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19347857-3716-4897-81EA-7BBC11C33DBC}"/>
            </a:ext>
          </a:extLst>
        </cdr:cNvPr>
        <cdr:cNvSpPr txBox="1"/>
      </cdr:nvSpPr>
      <cdr:spPr>
        <a:xfrm xmlns:a="http://schemas.openxmlformats.org/drawingml/2006/main">
          <a:off x="3888432" y="273630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100" b="1" dirty="0"/>
            <a:t>16,381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3B32-D704-4D98-9068-9C98888EC28A}" type="datetimeFigureOut">
              <a:rPr lang="es-NI" smtClean="0"/>
              <a:t>03/08/2020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2E47B-A67F-475F-A8F8-F8CEB5F2674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3606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158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049-8F33-40AD-B3F6-BAA49E128246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029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A16F-AEF9-46C3-B4CF-66C3352EB0EA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682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F511-8A9D-4201-B925-F4D76F9473EE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317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39E-D2EA-4425-9024-38763AE1DFD9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205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9C29-6DEC-450D-938A-800C5F50615D}" type="datetime1">
              <a:rPr lang="es-NI" smtClean="0"/>
              <a:t>03/08/2020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685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B2F6-2ACA-4F04-B6B6-35CDC946A6A5}" type="datetime1">
              <a:rPr lang="es-NI" smtClean="0"/>
              <a:t>03/08/2020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1676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173-9AB5-4A04-A0B4-A54DE06570C3}" type="datetime1">
              <a:rPr lang="es-NI" smtClean="0"/>
              <a:t>03/08/2020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4191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79BD-BBE4-43F0-A60D-76B978FB7AB6}" type="datetime1">
              <a:rPr lang="es-NI" smtClean="0"/>
              <a:t>03/08/2020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437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264-1DD0-4C9E-8898-CF7A29F73C67}" type="datetime1">
              <a:rPr lang="es-NI" smtClean="0"/>
              <a:t>03/08/2020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529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226-47B7-41F1-BC80-0EBBDFD61315}" type="datetime1">
              <a:rPr lang="es-NI" smtClean="0"/>
              <a:t>03/08/2020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09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49E1-5B32-40D7-85D4-51768686336A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1937-5881-49FC-895E-749CD35FB48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7539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ni/url?sa=i&amp;rct=j&amp;q=&amp;esrc=s&amp;frm=1&amp;source=images&amp;cd=&amp;cad=rja&amp;uact=8&amp;ved=0CAcQjRw&amp;url=http://www.virtualsports.net/waiver/&amp;ei=akTvVMrkI8i2ogSk8ICQAQ&amp;bvm=bv.86956481,d.cWc&amp;psig=AFQjCNGvOf0NOk2j8VFjnaUyYhGewskK9A&amp;ust=14250529062231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CBF82D-981B-4ABE-9BA3-4B2B87157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224136"/>
          </a:xfrm>
        </p:spPr>
        <p:txBody>
          <a:bodyPr>
            <a:normAutofit/>
          </a:bodyPr>
          <a:lstStyle/>
          <a:p>
            <a:r>
              <a:rPr lang="x-none" sz="3600" b="1" dirty="0"/>
              <a:t>Gobierno de Reconciliación y Unidad Nacional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76FAB06-F394-480C-9B63-C5E2DC067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224136"/>
          </a:xfrm>
        </p:spPr>
        <p:txBody>
          <a:bodyPr/>
          <a:lstStyle/>
          <a:p>
            <a:r>
              <a:rPr lang="es-MX" dirty="0">
                <a:solidFill>
                  <a:schemeClr val="tx2"/>
                </a:solidFill>
              </a:rPr>
              <a:t>La Propiedad y la Seguridad Jurídica</a:t>
            </a:r>
            <a:br>
              <a:rPr lang="es-MX" dirty="0">
                <a:solidFill>
                  <a:schemeClr val="tx2"/>
                </a:solidFill>
              </a:rPr>
            </a:br>
            <a:r>
              <a:rPr lang="es-MX" dirty="0">
                <a:solidFill>
                  <a:schemeClr val="tx2"/>
                </a:solidFill>
              </a:rPr>
              <a:t>de la Propiedad en Nicaragua</a:t>
            </a:r>
            <a:endParaRPr lang="x-none" dirty="0">
              <a:solidFill>
                <a:schemeClr val="tx2"/>
              </a:solidFill>
            </a:endParaRPr>
          </a:p>
          <a:p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24E76A-A7F3-4838-964E-36A739CC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731CD7ED-2106-4E4C-860A-7068743544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" y="285626"/>
            <a:ext cx="5509488" cy="864096"/>
          </a:xfrm>
          <a:prstGeom prst="rect">
            <a:avLst/>
          </a:prstGeom>
        </p:spPr>
      </p:pic>
      <p:pic>
        <p:nvPicPr>
          <p:cNvPr id="1026" name="Picture 2" descr="Bandera ondeando bandera de nicaragua | Vector Premium">
            <a:extLst>
              <a:ext uri="{FF2B5EF4-FFF2-40B4-BE49-F238E27FC236}">
                <a16:creationId xmlns:a16="http://schemas.microsoft.com/office/drawing/2014/main" xmlns="" id="{69438606-4609-49B3-B9D0-8CAFEF01F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576"/>
          <a:stretch/>
        </p:blipFill>
        <p:spPr bwMode="auto">
          <a:xfrm>
            <a:off x="1475656" y="4193396"/>
            <a:ext cx="5962650" cy="1728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1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B4AB9C-A1A6-4CA2-824E-7890E31B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41BBDC-7FFF-458C-A83F-617F62E1C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3540" r="46850" b="14720"/>
          <a:stretch/>
        </p:blipFill>
        <p:spPr>
          <a:xfrm>
            <a:off x="6416592" y="339857"/>
            <a:ext cx="2376264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A32F475-4DA5-470D-8078-935F06C86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34879" r="48474" b="26061"/>
          <a:stretch/>
        </p:blipFill>
        <p:spPr>
          <a:xfrm>
            <a:off x="3079140" y="1268760"/>
            <a:ext cx="2933020" cy="3408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0B37294-2689-4E86-8962-C13D3CA0A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62" t="29203" r="46451" b="15358"/>
          <a:stretch/>
        </p:blipFill>
        <p:spPr>
          <a:xfrm>
            <a:off x="251520" y="1916832"/>
            <a:ext cx="2448272" cy="32643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12DE6CC-38E8-440F-B768-3820ECF093DF}"/>
              </a:ext>
            </a:extLst>
          </p:cNvPr>
          <p:cNvSpPr txBox="1"/>
          <p:nvPr/>
        </p:nvSpPr>
        <p:spPr>
          <a:xfrm>
            <a:off x="539553" y="192903"/>
            <a:ext cx="5525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se logró cerrar el denominado Waiver en el 2015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0815F13-1655-4F8B-9038-101961744949}"/>
              </a:ext>
            </a:extLst>
          </p:cNvPr>
          <p:cNvSpPr txBox="1"/>
          <p:nvPr/>
        </p:nvSpPr>
        <p:spPr>
          <a:xfrm>
            <a:off x="1619673" y="5482539"/>
            <a:ext cx="7344816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b="1" dirty="0">
                <a:latin typeface="Arial Nova" panose="020B0504020202020204" pitchFamily="34" charset="0"/>
              </a:rPr>
              <a:t>Violeta Barrios y Arnoldo Aleman pagaron</a:t>
            </a:r>
            <a:r>
              <a:rPr lang="x-none" dirty="0">
                <a:latin typeface="Arial Nova" panose="020B0504020202020204" pitchFamily="34" charset="0"/>
              </a:rPr>
              <a:t>: </a:t>
            </a:r>
            <a:r>
              <a:rPr lang="x-none" b="1" dirty="0">
                <a:solidFill>
                  <a:srgbClr val="FF0000"/>
                </a:solidFill>
                <a:latin typeface="Arial Nova" panose="020B0504020202020204" pitchFamily="34" charset="0"/>
              </a:rPr>
              <a:t>USD$ 1,104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b="1" dirty="0">
                <a:latin typeface="Arial Nova" panose="020B0504020202020204" pitchFamily="34" charset="0"/>
              </a:rPr>
              <a:t>Enrique Bolaños pagó</a:t>
            </a:r>
            <a:r>
              <a:rPr lang="x-none" dirty="0">
                <a:latin typeface="Arial Nova" panose="020B0504020202020204" pitchFamily="34" charset="0"/>
              </a:rPr>
              <a:t>: </a:t>
            </a:r>
            <a:r>
              <a:rPr lang="x-none" b="1" dirty="0">
                <a:solidFill>
                  <a:srgbClr val="FF0000"/>
                </a:solidFill>
                <a:latin typeface="Arial Nova" panose="020B0504020202020204" pitchFamily="34" charset="0"/>
              </a:rPr>
              <a:t>USD$ 103 MM</a:t>
            </a:r>
            <a:r>
              <a:rPr lang="x-none" dirty="0">
                <a:latin typeface="Arial Nova" panose="020B05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b="1" dirty="0">
                <a:latin typeface="Arial Nova" panose="020B0504020202020204" pitchFamily="34" charset="0"/>
              </a:rPr>
              <a:t>GRUN pagó en 8 años</a:t>
            </a:r>
            <a:r>
              <a:rPr lang="x-none" dirty="0">
                <a:latin typeface="Arial Nova" panose="020B0504020202020204" pitchFamily="34" charset="0"/>
              </a:rPr>
              <a:t>: </a:t>
            </a:r>
            <a:r>
              <a:rPr lang="es-NI" b="1" dirty="0">
                <a:solidFill>
                  <a:srgbClr val="FF0000"/>
                </a:solidFill>
                <a:latin typeface="Arial Nova" panose="020B0504020202020204" pitchFamily="34" charset="0"/>
                <a:cs typeface="Courier New" pitchFamily="49" charset="0"/>
              </a:rPr>
              <a:t>USD$ 37 MM. </a:t>
            </a:r>
            <a:endParaRPr lang="x-none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62A2CBE-0F8B-448E-8131-2E80E3C9F148}"/>
              </a:ext>
            </a:extLst>
          </p:cNvPr>
          <p:cNvSpPr/>
          <p:nvPr/>
        </p:nvSpPr>
        <p:spPr>
          <a:xfrm>
            <a:off x="323528" y="4869160"/>
            <a:ext cx="8381134" cy="19329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NI" sz="2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23 Territorios Originarios TITULADOS:</a:t>
            </a:r>
            <a:r>
              <a:rPr lang="es-NI" sz="21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NI" sz="13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304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Comunidades ancestrales.</a:t>
            </a:r>
          </a:p>
          <a:p>
            <a:pPr lvl="1" algn="just">
              <a:lnSpc>
                <a:spcPct val="107000"/>
              </a:lnSpc>
            </a:pPr>
            <a:endParaRPr lang="x-non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NI" sz="13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39,531 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Familias, para un total de: 227, 185 personas.</a:t>
            </a:r>
          </a:p>
          <a:p>
            <a:pPr lvl="1" algn="just">
              <a:lnSpc>
                <a:spcPct val="107000"/>
              </a:lnSpc>
            </a:pPr>
            <a:endParaRPr lang="x-non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NI" sz="13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37,841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km</a:t>
            </a:r>
            <a:r>
              <a:rPr lang="es-NI" sz="13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Titulados.</a:t>
            </a:r>
          </a:p>
          <a:p>
            <a:pPr lvl="1" algn="just">
              <a:lnSpc>
                <a:spcPct val="107000"/>
              </a:lnSpc>
            </a:pPr>
            <a:endParaRPr lang="x-non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Equivalente al </a:t>
            </a:r>
            <a:r>
              <a:rPr lang="es-NI" sz="13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31.16 % 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 Territorio Nacional y el </a:t>
            </a:r>
            <a:r>
              <a:rPr lang="es-NI" sz="13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19 %</a:t>
            </a:r>
            <a:r>
              <a:rPr lang="es-NI" sz="13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 la Costa Caribe.</a:t>
            </a:r>
            <a:endParaRPr lang="x-non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sultado de imagen para titulos de comunidades indigenas en Nicaragua">
            <a:extLst>
              <a:ext uri="{FF2B5EF4-FFF2-40B4-BE49-F238E27FC236}">
                <a16:creationId xmlns:a16="http://schemas.microsoft.com/office/drawing/2014/main" xmlns="" id="{0AFEF7FA-2B6D-4453-A78B-A82954B2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340768"/>
            <a:ext cx="41167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09160943-E0FC-4026-9B8A-3C034F65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179"/>
            <a:ext cx="7772400" cy="1011573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s-NI" sz="1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itchFamily="49" charset="0"/>
              </a:rPr>
              <a:t/>
            </a:r>
            <a:br>
              <a:rPr lang="es-NI" sz="1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itchFamily="49" charset="0"/>
              </a:rPr>
            </a:br>
            <a:r>
              <a:rPr lang="es-NI" sz="1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itchFamily="49" charset="0"/>
              </a:rPr>
              <a:t>Por primera vez, el GRUN restituyó los derechos ancestrales de los </a:t>
            </a:r>
            <a:r>
              <a:rPr lang="es-NI" sz="1500" b="1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Pueblos y Comunidades indígenas y étnicas de la Costa Caribe, Ríos Bocay, Coco, Indio y Maíz, legalizándole sus tierras.</a:t>
            </a:r>
            <a:r>
              <a:rPr lang="x-none" sz="28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NI" sz="2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68EBC00-477C-439F-A36F-0EFBF5454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4" t="17357" r="20862" b="12200"/>
          <a:stretch/>
        </p:blipFill>
        <p:spPr>
          <a:xfrm>
            <a:off x="251520" y="1340768"/>
            <a:ext cx="465089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0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0132D3-1E6D-4FA1-8361-AB6A2D3B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15212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x-none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la zona Especial del Alto Wanki y Bocay, se tendrá listo a finales del 2020, </a:t>
            </a:r>
            <a:r>
              <a:rPr lang="x-none" sz="1600" b="1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 últimos 2 títulos paras las Comunidades Originarias de esa zona</a:t>
            </a:r>
            <a:r>
              <a:rPr lang="x-none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5ADA04E-56B1-4A77-A9EE-3B224330E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2952328" cy="2304256"/>
          </a:xfrm>
        </p:spPr>
        <p:txBody>
          <a:bodyPr>
            <a:normAutofit/>
          </a:bodyPr>
          <a:lstStyle/>
          <a:p>
            <a:pPr algn="just"/>
            <a:r>
              <a:rPr lang="es-NI" sz="1700" dirty="0">
                <a:solidFill>
                  <a:schemeClr val="tx1"/>
                </a:solidFill>
                <a:cs typeface="Courier New" panose="02070309020205020404" pitchFamily="49" charset="0"/>
              </a:rPr>
              <a:t>Asentados en la Reserva de Biosfera de Bosawás, Zona Especial de Alto </a:t>
            </a:r>
            <a:r>
              <a:rPr lang="es-NI" sz="1700" dirty="0" err="1">
                <a:solidFill>
                  <a:schemeClr val="tx1"/>
                </a:solidFill>
                <a:cs typeface="Courier New" panose="02070309020205020404" pitchFamily="49" charset="0"/>
              </a:rPr>
              <a:t>Wangki</a:t>
            </a:r>
            <a:r>
              <a:rPr lang="es-NI" sz="1700" dirty="0">
                <a:solidFill>
                  <a:schemeClr val="tx1"/>
                </a:solidFill>
                <a:cs typeface="Courier New" panose="02070309020205020404" pitchFamily="49" charset="0"/>
              </a:rPr>
              <a:t> y Bocay:</a:t>
            </a:r>
          </a:p>
          <a:p>
            <a:pPr algn="just"/>
            <a:endParaRPr lang="x-none" sz="1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NI" sz="1400" dirty="0">
                <a:solidFill>
                  <a:schemeClr val="tx1"/>
                </a:solidFill>
                <a:cs typeface="Courier New" panose="02070309020205020404" pitchFamily="49" charset="0"/>
              </a:rPr>
              <a:t>Mayangna Sauni Bu.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NI" sz="1400" dirty="0">
                <a:solidFill>
                  <a:schemeClr val="tx1"/>
                </a:solidFill>
                <a:cs typeface="Courier New" panose="02070309020205020404" pitchFamily="49" charset="0"/>
              </a:rPr>
              <a:t>Miskitu Indian Tasbaika Kum.</a:t>
            </a:r>
          </a:p>
          <a:p>
            <a:pPr algn="just"/>
            <a:endParaRPr lang="es-NI" u="sng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6973198-BC58-4E33-BBC9-C1A5BAF3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9E9E069-F2E5-4FB0-974B-84F6CA7FD527}"/>
              </a:ext>
            </a:extLst>
          </p:cNvPr>
          <p:cNvSpPr txBox="1"/>
          <p:nvPr/>
        </p:nvSpPr>
        <p:spPr>
          <a:xfrm>
            <a:off x="87661" y="3971230"/>
            <a:ext cx="304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beneficiaran a 11 comunidades originarias, que comprenden:</a:t>
            </a:r>
          </a:p>
          <a:p>
            <a:endParaRPr lang="es-NI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514 familias(2,353 personas).</a:t>
            </a:r>
          </a:p>
          <a:p>
            <a:r>
              <a:rPr lang="es-NI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con una superficie de: 592.82 Km².</a:t>
            </a:r>
            <a:r>
              <a:rPr lang="x-none" sz="1400" b="1" dirty="0"/>
              <a:t/>
            </a:r>
            <a:br>
              <a:rPr lang="x-none" sz="1400" b="1" dirty="0"/>
            </a:br>
            <a:endParaRPr lang="x-none" sz="1400" b="1" dirty="0"/>
          </a:p>
        </p:txBody>
      </p:sp>
      <p:pic>
        <p:nvPicPr>
          <p:cNvPr id="2050" name="Imagen 1">
            <a:extLst>
              <a:ext uri="{FF2B5EF4-FFF2-40B4-BE49-F238E27FC236}">
                <a16:creationId xmlns:a16="http://schemas.microsoft.com/office/drawing/2014/main" xmlns="" id="{497FD4C4-0B12-4BDB-83C7-1678365D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3150"/>
            <a:ext cx="5764258" cy="43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F9C29D8-BCAD-410B-BA80-9673EA4F94DB}"/>
              </a:ext>
            </a:extLst>
          </p:cNvPr>
          <p:cNvSpPr txBox="1"/>
          <p:nvPr/>
        </p:nvSpPr>
        <p:spPr>
          <a:xfrm>
            <a:off x="3215393" y="6156012"/>
            <a:ext cx="5471407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1300" b="1" dirty="0"/>
              <a:t>Mapa representativo de lo que a finales del 2020 habrá sido legalizado por el GRUN a las comunidades originarias de la Costa Caribe desde el 2007.</a:t>
            </a: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xmlns="" id="{21D25765-116B-4810-BC4A-1239947396C2}"/>
              </a:ext>
            </a:extLst>
          </p:cNvPr>
          <p:cNvSpPr/>
          <p:nvPr/>
        </p:nvSpPr>
        <p:spPr>
          <a:xfrm rot="18725709">
            <a:off x="2156690" y="5875864"/>
            <a:ext cx="840056" cy="10761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E4A155-B333-4153-99D3-23F7A0E3D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553087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es-NI" sz="1100" b="1" u="sng" dirty="0"/>
              <a:t/>
            </a:r>
            <a:br>
              <a:rPr lang="es-NI" sz="1100" b="1" u="sng" dirty="0"/>
            </a:br>
            <a:r>
              <a:rPr lang="x-none" sz="1100" dirty="0"/>
              <a:t/>
            </a:r>
            <a:br>
              <a:rPr lang="x-none" sz="1100" dirty="0"/>
            </a:br>
            <a:r>
              <a:rPr lang="es-NI" sz="1100" dirty="0"/>
              <a:t> </a:t>
            </a:r>
            <a:r>
              <a:rPr lang="x-none" sz="1100" dirty="0"/>
              <a:t/>
            </a:r>
            <a:br>
              <a:rPr lang="x-none" sz="1100" dirty="0"/>
            </a:br>
            <a:r>
              <a:rPr lang="es-NI" sz="1100" b="1" u="sng" dirty="0"/>
              <a:t>Nuevos departamentos en proceso de </a:t>
            </a:r>
            <a:r>
              <a:rPr lang="es-NI" sz="1100" b="1" u="sng" dirty="0" err="1"/>
              <a:t>de</a:t>
            </a:r>
            <a:r>
              <a:rPr lang="es-NI" sz="1100" b="1" u="sng" dirty="0"/>
              <a:t> establecimiento del Catastro</a:t>
            </a:r>
            <a:r>
              <a:rPr lang="es-NI" sz="1100" dirty="0"/>
              <a:t> en los municipios de Rio Blanco y Rancho Grande de Matagalpa y Juigalpa del Departamento de Chontales. Previsto para los próximos años el establecimiento del Catastro en el restante de los Departamentos de Boaco, Chontales y Rio San Juan.</a:t>
            </a:r>
            <a:r>
              <a:rPr lang="x-none" sz="1100" dirty="0"/>
              <a:t/>
            </a:r>
            <a:br>
              <a:rPr lang="x-none" sz="1100" dirty="0"/>
            </a:br>
            <a:r>
              <a:rPr lang="es-NI" sz="1100" dirty="0"/>
              <a:t> </a:t>
            </a:r>
            <a:r>
              <a:rPr lang="x-none" sz="1100" dirty="0"/>
              <a:t/>
            </a:r>
            <a:br>
              <a:rPr lang="x-none" sz="1100" dirty="0"/>
            </a:br>
            <a:r>
              <a:rPr lang="es-NI" sz="1100" b="1" u="sng" dirty="0"/>
              <a:t>Catastro en municipios con Pueblos Indígenas.</a:t>
            </a:r>
            <a:r>
              <a:rPr lang="es-NI" sz="1100" dirty="0"/>
              <a:t> Como parte del establecimiento del catastro, se ha brindado una atención especial y diferenciada a los municipios de </a:t>
            </a:r>
            <a:r>
              <a:rPr lang="es-NI" sz="1100" dirty="0" err="1"/>
              <a:t>Mosonte</a:t>
            </a:r>
            <a:r>
              <a:rPr lang="es-NI" sz="1100" dirty="0"/>
              <a:t>, Telpaneca, Las Sabanas y San José de Cusmapa donde existen pueblos indígenas, concluyendo el catastro de manera satisfactoria y con alta participación de la población indígena. De igual manera, se avanza en el catastro del pueblo indígena de Jinotega y del municipio de Santa María de Pantasma. Este esfuerzo del GRUN incluye la instalación de un Sistema Catastral para Pueblos Indígenas. </a:t>
            </a:r>
            <a:r>
              <a:rPr lang="x-none" dirty="0"/>
              <a:t/>
            </a:r>
            <a:br>
              <a:rPr lang="x-none" dirty="0"/>
            </a:br>
            <a:r>
              <a:rPr lang="es-NI" b="1" dirty="0"/>
              <a:t> 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71B424-CD24-4418-B83E-EFFA5162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61D44F7-C6B9-44B6-8203-D1089454872D}"/>
              </a:ext>
            </a:extLst>
          </p:cNvPr>
          <p:cNvSpPr txBox="1"/>
          <p:nvPr/>
        </p:nvSpPr>
        <p:spPr>
          <a:xfrm>
            <a:off x="251520" y="260648"/>
            <a:ext cx="763284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x-non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Restitución de Derechos en Materia de Propiedad, no esta ajena a la modernización de las instituciones rectoras en este ámbito.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AA03266-B71F-4975-A2E5-05B0ACE7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406793"/>
              </p:ext>
            </p:extLst>
          </p:nvPr>
        </p:nvGraphicFramePr>
        <p:xfrm>
          <a:off x="-132184" y="2579278"/>
          <a:ext cx="4776192" cy="37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033B191-6F0E-41CB-98BE-F6BB26F15F1D}"/>
              </a:ext>
            </a:extLst>
          </p:cNvPr>
          <p:cNvSpPr/>
          <p:nvPr/>
        </p:nvSpPr>
        <p:spPr>
          <a:xfrm>
            <a:off x="492136" y="10717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1400" b="1" dirty="0">
                <a:cs typeface="Courier New" panose="02070309020205020404" pitchFamily="49" charset="0"/>
              </a:rPr>
              <a:t>Desde el 2007 se ha trabajado para declarar como zonas catastradas, 6 Departamentos</a:t>
            </a:r>
            <a:r>
              <a:rPr lang="x-none" sz="1400" b="1" dirty="0">
                <a:solidFill>
                  <a:srgbClr val="FF0000"/>
                </a:solidFill>
                <a:cs typeface="Courier New" panose="02070309020205020404" pitchFamily="49" charset="0"/>
              </a:rPr>
              <a:t>, que antes no lo estaba</a:t>
            </a:r>
            <a:r>
              <a:rPr lang="x-non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x-none" sz="1400" dirty="0">
              <a:solidFill>
                <a:srgbClr val="FF0000"/>
              </a:solidFill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6C981C33-3328-426D-8034-4538D0962906}"/>
              </a:ext>
            </a:extLst>
          </p:cNvPr>
          <p:cNvSpPr/>
          <p:nvPr/>
        </p:nvSpPr>
        <p:spPr>
          <a:xfrm>
            <a:off x="2663788" y="1899635"/>
            <a:ext cx="360040" cy="590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C3F7A62-9540-471B-9166-0AAD010D327E}"/>
              </a:ext>
            </a:extLst>
          </p:cNvPr>
          <p:cNvSpPr/>
          <p:nvPr/>
        </p:nvSpPr>
        <p:spPr>
          <a:xfrm>
            <a:off x="5220071" y="1041559"/>
            <a:ext cx="3872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/>
              <a:t>Y seguimos trabajando en el mismo sentido           –actualmente-, en los municipios de Rio Blanco, Rancho Grande, Juigalpa, Boaco y San Carlos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903C12E3-BE4E-4503-A738-433B3C658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936498"/>
              </p:ext>
            </p:extLst>
          </p:nvPr>
        </p:nvGraphicFramePr>
        <p:xfrm>
          <a:off x="4505374" y="2508449"/>
          <a:ext cx="4776192" cy="37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xmlns="" id="{093A6BCE-338B-461E-A3D0-8DA0578E1FF0}"/>
              </a:ext>
            </a:extLst>
          </p:cNvPr>
          <p:cNvSpPr/>
          <p:nvPr/>
        </p:nvSpPr>
        <p:spPr>
          <a:xfrm>
            <a:off x="6734508" y="1870578"/>
            <a:ext cx="360040" cy="590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79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48A1C2-B7B4-48C9-BBC5-8E8E12CFB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Este proceso masivo de ordenamiento y titulación de propiedades </a:t>
            </a:r>
            <a:r>
              <a:rPr lang="es-NI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 contribuido a la sostenibilidad económica, la gobernabilidad y la armonía social</a:t>
            </a:r>
            <a:r>
              <a:rPr lang="es-N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principalmente en el campo.</a:t>
            </a:r>
            <a:br>
              <a:rPr lang="es-N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1800" dirty="0"/>
              <a:t/>
            </a:r>
            <a:br>
              <a:rPr lang="es-NI" sz="1800" dirty="0"/>
            </a:br>
            <a:r>
              <a:rPr lang="es-NI" sz="1800" b="1" dirty="0"/>
              <a:t>Se </a:t>
            </a:r>
            <a:r>
              <a:rPr lang="es-N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 fortalecido además el marco legal, institucional y técnico para la administración de los derechos de propiedad, que permite brindar un servicio de mayor calidad a la población, beneficiando en igualdad de condiciones a hombres y mujeres, tanto en los sectores urbanos como rurales.</a:t>
            </a:r>
            <a:br>
              <a:rPr lang="es-N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NI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MUCHAS GRACIAS </a:t>
            </a:r>
            <a:r>
              <a:rPr lang="x-non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x-non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NI" b="1" dirty="0"/>
              <a:t> 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CAF55A-7B26-40B0-BB55-474C27EB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BCBBBAD4-5BCC-4588-AAB6-366500E843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6525"/>
            <a:ext cx="5616624" cy="864096"/>
          </a:xfrm>
          <a:prstGeom prst="rect">
            <a:avLst/>
          </a:prstGeom>
        </p:spPr>
      </p:pic>
      <p:pic>
        <p:nvPicPr>
          <p:cNvPr id="11" name="Picture 2" descr="Bandera ondeando bandera de nicaragua | Vector Premium">
            <a:extLst>
              <a:ext uri="{FF2B5EF4-FFF2-40B4-BE49-F238E27FC236}">
                <a16:creationId xmlns:a16="http://schemas.microsoft.com/office/drawing/2014/main" xmlns="" id="{2B660770-D44A-499E-BAA1-DCAF68D79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576"/>
          <a:stretch/>
        </p:blipFill>
        <p:spPr bwMode="auto">
          <a:xfrm>
            <a:off x="2267744" y="4005064"/>
            <a:ext cx="4392488" cy="9637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082900" y="692696"/>
            <a:ext cx="3217291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Bernard MT Condensed" pitchFamily="18" charset="0"/>
                <a:ea typeface="+mj-ea"/>
                <a:cs typeface="+mj-cs"/>
              </a:rPr>
              <a:t>Grandes Transformaciones de la Tenencia de la Tierra en Nicaragua </a:t>
            </a:r>
            <a:endParaRPr lang="es-NI" sz="2000" dirty="0">
              <a:solidFill>
                <a:schemeClr val="tx1"/>
              </a:solidFill>
              <a:latin typeface="Bernard MT Condensed" pitchFamily="18" charset="0"/>
              <a:ea typeface="+mj-ea"/>
              <a:cs typeface="+mj-cs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857356" y="1500174"/>
            <a:ext cx="1071570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300191" y="1628800"/>
            <a:ext cx="1071879" cy="416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76635" y="2780928"/>
            <a:ext cx="2786082" cy="3357586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1979-1989</a:t>
            </a:r>
          </a:p>
          <a:p>
            <a:r>
              <a:rPr lang="es-ES" sz="200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-Reforma Agraria masiva para campesinos tradicionales</a:t>
            </a:r>
          </a:p>
          <a:p>
            <a:endParaRPr lang="es-ES" sz="2000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-Reforma Social Urbana.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228184" y="2780928"/>
            <a:ext cx="2786082" cy="3357586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2007 a la fecha</a:t>
            </a: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-Titulación masiva: incluye Pueblos Indígenas</a:t>
            </a:r>
          </a:p>
          <a:p>
            <a:endParaRPr lang="es-ES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-Cobertura de Catastro</a:t>
            </a:r>
          </a:p>
          <a:p>
            <a:endParaRPr lang="es-ES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sz="170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-Fortaleciendo Registros</a:t>
            </a:r>
          </a:p>
          <a:p>
            <a:endParaRPr lang="es-ES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-Marco legal e institucional fortalecido</a:t>
            </a:r>
          </a:p>
        </p:txBody>
      </p:sp>
      <p:sp>
        <p:nvSpPr>
          <p:cNvPr id="18" name="17 Flecha derecha"/>
          <p:cNvSpPr/>
          <p:nvPr/>
        </p:nvSpPr>
        <p:spPr>
          <a:xfrm rot="5400000">
            <a:off x="3996731" y="4534923"/>
            <a:ext cx="1219006" cy="735352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latin typeface="Arial Rounded MT Bold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14678" y="2780928"/>
            <a:ext cx="2786082" cy="3357586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1990-2006</a:t>
            </a: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-Acuerdos de Desmovilización</a:t>
            </a:r>
          </a:p>
          <a:p>
            <a:endParaRPr lang="es-ES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-Entrega masiva de tierras a desmovilizados de las armas</a:t>
            </a:r>
          </a:p>
          <a:p>
            <a:endParaRPr lang="es-ES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-Titulación de tierras en menor escala</a:t>
            </a:r>
          </a:p>
          <a:p>
            <a:endParaRPr lang="es-ES" dirty="0">
              <a:solidFill>
                <a:schemeClr val="tx1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010328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87F14-3021-41CA-9B0E-F6BAC5D9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408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x-none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 entender los esfuerzos del GRUN desde el 2007, es imperante conocer lo que recibimos de Gobiernos anteriores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FB9A6155-A6ED-434F-A522-572B9EE14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338830"/>
              </p:ext>
            </p:extLst>
          </p:nvPr>
        </p:nvGraphicFramePr>
        <p:xfrm>
          <a:off x="179512" y="1484784"/>
          <a:ext cx="8784976" cy="513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FBA8E6-C989-4766-AF16-9C053E67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F511-8A9D-4201-B925-F4D76F9473EE}" type="datetime1">
              <a:rPr lang="es-NI" smtClean="0"/>
              <a:t>03/08/2020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759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25334"/>
            <a:ext cx="8712968" cy="8553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s-NI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Desde el 2007 ejecutamos como una </a:t>
            </a:r>
          </a:p>
          <a:p>
            <a:pPr algn="l"/>
            <a:r>
              <a:rPr lang="es-NI" sz="2000" b="1" u="sng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POLITICA DE ESTADO</a:t>
            </a:r>
            <a:r>
              <a:rPr lang="es-NI" sz="20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: EL </a:t>
            </a:r>
            <a:r>
              <a:rPr lang="es-NI" sz="2000" b="1" u="sng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ORDENAMIENTO DE LA PROPIEDAD</a:t>
            </a:r>
            <a:r>
              <a:rPr lang="es-NI" sz="20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s-NI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769005925"/>
              </p:ext>
            </p:extLst>
          </p:nvPr>
        </p:nvGraphicFramePr>
        <p:xfrm>
          <a:off x="1377547" y="1291028"/>
          <a:ext cx="8100392" cy="524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0E0-D1BD-466C-828B-B6A3C0F8C78B}" type="datetime1">
              <a:rPr lang="es-NI" smtClean="0"/>
              <a:t>03/08/2020</a:t>
            </a:fld>
            <a:endParaRPr lang="es-NI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EB284E4-A45B-4703-8BB3-50244F3B3CE3}"/>
              </a:ext>
            </a:extLst>
          </p:cNvPr>
          <p:cNvSpPr txBox="1"/>
          <p:nvPr/>
        </p:nvSpPr>
        <p:spPr>
          <a:xfrm>
            <a:off x="251520" y="2418739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dirty="0"/>
              <a:t>Para Fortalecer, la Seguridad Juridica de Tod@s los Nicaragüenses.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xmlns="" id="{3BEADA2A-594F-4494-86D4-C3C69F04B894}"/>
              </a:ext>
            </a:extLst>
          </p:cNvPr>
          <p:cNvSpPr/>
          <p:nvPr/>
        </p:nvSpPr>
        <p:spPr>
          <a:xfrm>
            <a:off x="457200" y="1291029"/>
            <a:ext cx="586408" cy="985843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297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43278" y="131478"/>
            <a:ext cx="841966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 Empezamos a articular todas las instituciones: basados en un Plan Nacional de Desarrollo Humano.</a:t>
            </a:r>
          </a:p>
        </p:txBody>
      </p:sp>
      <p:graphicFrame>
        <p:nvGraphicFramePr>
          <p:cNvPr id="11" name="10 Diagrama" descr="Instituciones Relacionadas en el Tema de la Propiedad"/>
          <p:cNvGraphicFramePr/>
          <p:nvPr>
            <p:extLst>
              <p:ext uri="{D42A27DB-BD31-4B8C-83A1-F6EECF244321}">
                <p14:modId xmlns:p14="http://schemas.microsoft.com/office/powerpoint/2010/main" val="536212723"/>
              </p:ext>
            </p:extLst>
          </p:nvPr>
        </p:nvGraphicFramePr>
        <p:xfrm>
          <a:off x="-52562" y="1283222"/>
          <a:ext cx="90113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4D5-E469-423D-A41D-785155ED95FF}" type="datetime1">
              <a:rPr lang="es-NI" smtClean="0"/>
              <a:t>03/08/2020</a:t>
            </a:fld>
            <a:endParaRPr lang="es-NI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D5442E2-C8A5-4693-BB60-B98686CC07CB}"/>
              </a:ext>
            </a:extLst>
          </p:cNvPr>
          <p:cNvSpPr txBox="1"/>
          <p:nvPr/>
        </p:nvSpPr>
        <p:spPr>
          <a:xfrm>
            <a:off x="7270632" y="4126967"/>
            <a:ext cx="19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la delimitación de las </a:t>
            </a:r>
          </a:p>
          <a:p>
            <a:r>
              <a:rPr lang="x-none" sz="1200" dirty="0"/>
              <a:t>Areas Protegidas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F6149F6-6273-40A8-BD21-C639DD7E64A4}"/>
              </a:ext>
            </a:extLst>
          </p:cNvPr>
          <p:cNvSpPr txBox="1"/>
          <p:nvPr/>
        </p:nvSpPr>
        <p:spPr>
          <a:xfrm>
            <a:off x="7459152" y="5110249"/>
            <a:ext cx="168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la delimitación de</a:t>
            </a:r>
          </a:p>
          <a:p>
            <a:r>
              <a:rPr lang="x-none" sz="1200" dirty="0"/>
              <a:t>Areas Productivas transgredidas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4D2E99A-E05D-4899-9FD2-1AC0E4DBBB31}"/>
              </a:ext>
            </a:extLst>
          </p:cNvPr>
          <p:cNvSpPr txBox="1"/>
          <p:nvPr/>
        </p:nvSpPr>
        <p:spPr>
          <a:xfrm>
            <a:off x="2087915" y="6429248"/>
            <a:ext cx="285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la legalización de los territorios de la Costa Caribe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A62DA2F-7415-4185-9176-950F7BEC247F}"/>
              </a:ext>
            </a:extLst>
          </p:cNvPr>
          <p:cNvSpPr txBox="1"/>
          <p:nvPr/>
        </p:nvSpPr>
        <p:spPr>
          <a:xfrm>
            <a:off x="2870495" y="7371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el ordenamiento de la cartografía nacional y levantamiento de areas no catastradas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EE35B72-CF4E-4DFD-A1FD-1C1EE54BE609}"/>
              </a:ext>
            </a:extLst>
          </p:cNvPr>
          <p:cNvSpPr txBox="1"/>
          <p:nvPr/>
        </p:nvSpPr>
        <p:spPr>
          <a:xfrm>
            <a:off x="71645" y="120941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frenar el abuso inmobiliario sobre</a:t>
            </a:r>
          </a:p>
          <a:p>
            <a:r>
              <a:rPr lang="x-none" sz="1200" dirty="0"/>
              <a:t>areas de Privados y del Estado.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063A3CC-08FA-4804-A840-2DEB6650EBDE}"/>
              </a:ext>
            </a:extLst>
          </p:cNvPr>
          <p:cNvSpPr txBox="1"/>
          <p:nvPr/>
        </p:nvSpPr>
        <p:spPr>
          <a:xfrm>
            <a:off x="42319" y="2327670"/>
            <a:ext cx="20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consolidar la autonomía de las tierras ejidales y costeras, así como incentivar la recaudación.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F8453F5-7A58-4630-A7A4-259F988E4E60}"/>
              </a:ext>
            </a:extLst>
          </p:cNvPr>
          <p:cNvSpPr txBox="1"/>
          <p:nvPr/>
        </p:nvSpPr>
        <p:spPr>
          <a:xfrm>
            <a:off x="5958004" y="60830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la resguardar las zonas fronterizas, en procura de la Soberanía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D6FD4A8-80C5-49C2-A930-7C3C7671039A}"/>
              </a:ext>
            </a:extLst>
          </p:cNvPr>
          <p:cNvSpPr txBox="1"/>
          <p:nvPr/>
        </p:nvSpPr>
        <p:spPr>
          <a:xfrm>
            <a:off x="53648" y="5364533"/>
            <a:ext cx="20882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300" dirty="0"/>
              <a:t>Para la recuperación de los inmuebles derivados de las quiebras bancarias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0B81EC5-B3D2-4FF4-B4C4-E44FA85F8B4D}"/>
              </a:ext>
            </a:extLst>
          </p:cNvPr>
          <p:cNvSpPr txBox="1"/>
          <p:nvPr/>
        </p:nvSpPr>
        <p:spPr>
          <a:xfrm>
            <a:off x="-43109" y="3690250"/>
            <a:ext cx="180463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el resarcimiento al Estado y de los Ex trabajadores de las Empresas del pueblo, sobre las erogaciones de la privatización.</a:t>
            </a:r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xmlns="" id="{8244F23A-9BD4-4C37-BE8A-1682524F8D09}"/>
              </a:ext>
            </a:extLst>
          </p:cNvPr>
          <p:cNvSpPr/>
          <p:nvPr/>
        </p:nvSpPr>
        <p:spPr>
          <a:xfrm rot="16200000">
            <a:off x="4336005" y="1152608"/>
            <a:ext cx="236561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Flecha: a la derecha con bandas 19">
            <a:extLst>
              <a:ext uri="{FF2B5EF4-FFF2-40B4-BE49-F238E27FC236}">
                <a16:creationId xmlns:a16="http://schemas.microsoft.com/office/drawing/2014/main" xmlns="" id="{C8FDD76C-1184-4852-A141-F05DBE9A9CD4}"/>
              </a:ext>
            </a:extLst>
          </p:cNvPr>
          <p:cNvSpPr/>
          <p:nvPr/>
        </p:nvSpPr>
        <p:spPr>
          <a:xfrm>
            <a:off x="6941615" y="4331683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Flecha: a la derecha con bandas 20">
            <a:extLst>
              <a:ext uri="{FF2B5EF4-FFF2-40B4-BE49-F238E27FC236}">
                <a16:creationId xmlns:a16="http://schemas.microsoft.com/office/drawing/2014/main" xmlns="" id="{0D3EB4AF-9B62-4BCC-BD02-9C392F5D6F44}"/>
              </a:ext>
            </a:extLst>
          </p:cNvPr>
          <p:cNvSpPr/>
          <p:nvPr/>
        </p:nvSpPr>
        <p:spPr>
          <a:xfrm>
            <a:off x="7078083" y="5346735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lecha: a la derecha con bandas 21">
            <a:extLst>
              <a:ext uri="{FF2B5EF4-FFF2-40B4-BE49-F238E27FC236}">
                <a16:creationId xmlns:a16="http://schemas.microsoft.com/office/drawing/2014/main" xmlns="" id="{00108678-75DE-4F3C-8650-BEDF5F569B8C}"/>
              </a:ext>
            </a:extLst>
          </p:cNvPr>
          <p:cNvSpPr/>
          <p:nvPr/>
        </p:nvSpPr>
        <p:spPr>
          <a:xfrm>
            <a:off x="5568040" y="6103197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lecha: a la derecha con bandas 22">
            <a:extLst>
              <a:ext uri="{FF2B5EF4-FFF2-40B4-BE49-F238E27FC236}">
                <a16:creationId xmlns:a16="http://schemas.microsoft.com/office/drawing/2014/main" xmlns="" id="{96EF8809-4D62-412D-B47F-7ED6458FDF5D}"/>
              </a:ext>
            </a:extLst>
          </p:cNvPr>
          <p:cNvSpPr/>
          <p:nvPr/>
        </p:nvSpPr>
        <p:spPr>
          <a:xfrm rot="5400000">
            <a:off x="3345669" y="6164397"/>
            <a:ext cx="341934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lecha: a la derecha con bandas 23">
            <a:extLst>
              <a:ext uri="{FF2B5EF4-FFF2-40B4-BE49-F238E27FC236}">
                <a16:creationId xmlns:a16="http://schemas.microsoft.com/office/drawing/2014/main" xmlns="" id="{2C83EB8C-A275-4E88-AA4F-A9E18FC71B53}"/>
              </a:ext>
            </a:extLst>
          </p:cNvPr>
          <p:cNvSpPr/>
          <p:nvPr/>
        </p:nvSpPr>
        <p:spPr>
          <a:xfrm rot="10800000">
            <a:off x="2404850" y="1580441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Flecha: a la derecha con bandas 24">
            <a:extLst>
              <a:ext uri="{FF2B5EF4-FFF2-40B4-BE49-F238E27FC236}">
                <a16:creationId xmlns:a16="http://schemas.microsoft.com/office/drawing/2014/main" xmlns="" id="{467CB65C-0420-4A45-84A1-4C50B77A6C7F}"/>
              </a:ext>
            </a:extLst>
          </p:cNvPr>
          <p:cNvSpPr/>
          <p:nvPr/>
        </p:nvSpPr>
        <p:spPr>
          <a:xfrm rot="10800000">
            <a:off x="1655821" y="2977357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Flecha: a la derecha con bandas 25">
            <a:extLst>
              <a:ext uri="{FF2B5EF4-FFF2-40B4-BE49-F238E27FC236}">
                <a16:creationId xmlns:a16="http://schemas.microsoft.com/office/drawing/2014/main" xmlns="" id="{941A0D8B-14AE-4A4D-90AA-E28A22B484E9}"/>
              </a:ext>
            </a:extLst>
          </p:cNvPr>
          <p:cNvSpPr/>
          <p:nvPr/>
        </p:nvSpPr>
        <p:spPr>
          <a:xfrm rot="10800000">
            <a:off x="1575579" y="4568243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Flecha: a la derecha con bandas 26">
            <a:extLst>
              <a:ext uri="{FF2B5EF4-FFF2-40B4-BE49-F238E27FC236}">
                <a16:creationId xmlns:a16="http://schemas.microsoft.com/office/drawing/2014/main" xmlns="" id="{ED00DB8D-3501-40E0-8B46-E24E5F987362}"/>
              </a:ext>
            </a:extLst>
          </p:cNvPr>
          <p:cNvSpPr/>
          <p:nvPr/>
        </p:nvSpPr>
        <p:spPr>
          <a:xfrm rot="10800000">
            <a:off x="2032950" y="5456498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4D016A3A-4C39-4D9E-8281-91672E7A979B}"/>
              </a:ext>
            </a:extLst>
          </p:cNvPr>
          <p:cNvSpPr txBox="1"/>
          <p:nvPr/>
        </p:nvSpPr>
        <p:spPr>
          <a:xfrm>
            <a:off x="6038077" y="92305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frenar las actuaciones judiciales, con las que ilegalmente se apropiaron de areas del Estado</a:t>
            </a:r>
          </a:p>
        </p:txBody>
      </p:sp>
      <p:sp>
        <p:nvSpPr>
          <p:cNvPr id="29" name="Flecha: a la derecha con bandas 28">
            <a:extLst>
              <a:ext uri="{FF2B5EF4-FFF2-40B4-BE49-F238E27FC236}">
                <a16:creationId xmlns:a16="http://schemas.microsoft.com/office/drawing/2014/main" xmlns="" id="{676CFF06-6B17-4CD4-B16B-C866F859B890}"/>
              </a:ext>
            </a:extLst>
          </p:cNvPr>
          <p:cNvSpPr/>
          <p:nvPr/>
        </p:nvSpPr>
        <p:spPr>
          <a:xfrm>
            <a:off x="5697409" y="1424704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18CDD1EA-BD6C-4808-A3A2-6DAA1199EDF4}"/>
              </a:ext>
            </a:extLst>
          </p:cNvPr>
          <p:cNvSpPr txBox="1"/>
          <p:nvPr/>
        </p:nvSpPr>
        <p:spPr>
          <a:xfrm>
            <a:off x="7056954" y="2233641"/>
            <a:ext cx="1982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/>
              <a:t>Para resarcir al Estado por abusos y legalizar sus tierras a miles de familias, campesinos y desmovilizados del ejército</a:t>
            </a:r>
          </a:p>
        </p:txBody>
      </p:sp>
      <p:sp>
        <p:nvSpPr>
          <p:cNvPr id="31" name="Flecha: a la derecha con bandas 30">
            <a:extLst>
              <a:ext uri="{FF2B5EF4-FFF2-40B4-BE49-F238E27FC236}">
                <a16:creationId xmlns:a16="http://schemas.microsoft.com/office/drawing/2014/main" xmlns="" id="{D87B9CB1-629A-4616-8789-84923CE14440}"/>
              </a:ext>
            </a:extLst>
          </p:cNvPr>
          <p:cNvSpPr/>
          <p:nvPr/>
        </p:nvSpPr>
        <p:spPr>
          <a:xfrm>
            <a:off x="6576703" y="2490190"/>
            <a:ext cx="371900" cy="236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54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AF217-5793-4235-965D-1122054CD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36525"/>
            <a:ext cx="8712968" cy="593064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x-none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iniciamos a trabajar para: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500F18-217B-44A9-9E3C-4F4F935C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C2A6E6A-9264-4058-BB0E-7EE44F65B976}"/>
              </a:ext>
            </a:extLst>
          </p:cNvPr>
          <p:cNvSpPr txBox="1"/>
          <p:nvPr/>
        </p:nvSpPr>
        <p:spPr>
          <a:xfrm>
            <a:off x="373324" y="863998"/>
            <a:ext cx="735516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sz="1300" b="1" dirty="0"/>
              <a:t>Crear una Unidad de Bienes del Estado</a:t>
            </a:r>
            <a:r>
              <a:rPr lang="es-NI" sz="1300" dirty="0"/>
              <a:t>: Derivados de la recuperación de los Activos Residuales provenientes de los Extintos Bancos ( BAMER, BANCAFE, BANIC, INTERBANK y BANCOSUR):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F164513-F09F-4271-A81F-5A2D2BE2D399}"/>
              </a:ext>
            </a:extLst>
          </p:cNvPr>
          <p:cNvSpPr/>
          <p:nvPr/>
        </p:nvSpPr>
        <p:spPr>
          <a:xfrm>
            <a:off x="351465" y="6161800"/>
            <a:ext cx="734367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NI" sz="1300" b="1" dirty="0"/>
              <a:t>Cerrar el Waiver:</a:t>
            </a:r>
            <a:r>
              <a:rPr lang="es-NI" sz="1400" dirty="0"/>
              <a:t> </a:t>
            </a:r>
            <a:r>
              <a:rPr lang="es-NI" sz="1300" dirty="0"/>
              <a:t>Que al 2007 recibimos como  pendientes de solución </a:t>
            </a:r>
            <a:r>
              <a:rPr lang="es-NI" sz="1300" b="1" dirty="0"/>
              <a:t>678 bienes,</a:t>
            </a:r>
            <a:r>
              <a:rPr lang="es-NI" sz="1300" dirty="0"/>
              <a:t> pertenecientes a </a:t>
            </a:r>
            <a:r>
              <a:rPr lang="es-NI" sz="1300" b="1" dirty="0"/>
              <a:t>325 ciudadanos </a:t>
            </a:r>
            <a:r>
              <a:rPr lang="es-NI" sz="1300" b="1" u="sng" dirty="0"/>
              <a:t>(de los cuales solo 17 eran verdaderos estadounidenses).</a:t>
            </a:r>
            <a:endParaRPr lang="es-NI" sz="13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FA76796-9049-4FC4-AC28-90E33544F275}"/>
              </a:ext>
            </a:extLst>
          </p:cNvPr>
          <p:cNvSpPr txBox="1"/>
          <p:nvPr/>
        </p:nvSpPr>
        <p:spPr>
          <a:xfrm>
            <a:off x="388132" y="1535101"/>
            <a:ext cx="7355160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NI" sz="1300" b="1" dirty="0"/>
              <a:t>Frenar las Indemnizaciones Irregulares: </a:t>
            </a:r>
            <a:r>
              <a:rPr lang="es-NI" sz="1300" dirty="0"/>
              <a:t>Garantizamos que los Reclamantes presentaran sus documentos correctamente y verificamos no tuvieran adeudos con el sistema Financiero Nacional. Desestimamos los bienes que tenían gravámenes.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12236F6-B941-4387-B088-818710FAEDD4}"/>
              </a:ext>
            </a:extLst>
          </p:cNvPr>
          <p:cNvSpPr txBox="1"/>
          <p:nvPr/>
        </p:nvSpPr>
        <p:spPr>
          <a:xfrm>
            <a:off x="388132" y="2405829"/>
            <a:ext cx="73551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sz="1300" b="1" dirty="0"/>
              <a:t>Aplicar la Ley Agraria de 1917: </a:t>
            </a:r>
            <a:r>
              <a:rPr lang="es-NI" sz="1300" dirty="0"/>
              <a:t>Sobre propiedades colindantes con ríos, lagos, lagunas y costas que por imperio de Ley pertenecen al Estado Nicaragüense y frenamos el Trafico de Tierras a nivel nacional.</a:t>
            </a:r>
          </a:p>
          <a:p>
            <a:endParaRPr lang="es-NI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FC027C9-1DA2-4EB2-8770-4162070C8652}"/>
              </a:ext>
            </a:extLst>
          </p:cNvPr>
          <p:cNvSpPr txBox="1"/>
          <p:nvPr/>
        </p:nvSpPr>
        <p:spPr>
          <a:xfrm>
            <a:off x="388132" y="3228727"/>
            <a:ext cx="735516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NI" sz="1300" b="1" dirty="0">
                <a:latin typeface="Calibri" pitchFamily="34" charset="0"/>
              </a:rPr>
              <a:t>Fortalecer la coordinación con la Comisión de Paz y Reconciliación</a:t>
            </a:r>
            <a:r>
              <a:rPr lang="es-NI" sz="1300" b="1" u="sng" dirty="0">
                <a:latin typeface="Calibri" pitchFamily="34" charset="0"/>
              </a:rPr>
              <a:t>:</a:t>
            </a:r>
            <a:r>
              <a:rPr lang="es-NI" sz="1300" dirty="0">
                <a:latin typeface="Calibri" pitchFamily="34" charset="0"/>
              </a:rPr>
              <a:t> Para la atención y resolución de los conflictos de propiedad, contribuyendo de esta manera a la paz social.</a:t>
            </a:r>
            <a:endParaRPr lang="x-none" sz="13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1158B22-BCC4-4245-B58C-63FCD49013B6}"/>
              </a:ext>
            </a:extLst>
          </p:cNvPr>
          <p:cNvSpPr txBox="1"/>
          <p:nvPr/>
        </p:nvSpPr>
        <p:spPr>
          <a:xfrm>
            <a:off x="388132" y="3805134"/>
            <a:ext cx="7355160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sz="1300" b="1" dirty="0">
                <a:latin typeface="Calibri" pitchFamily="34" charset="0"/>
              </a:rPr>
              <a:t>Consolidar un Proceso de Demarcación y Titulación de Tierras de las Comunidades Indígenas de la Costa Caribe</a:t>
            </a:r>
            <a:r>
              <a:rPr lang="es-NI" sz="1300" b="1" dirty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s-NI" sz="1300" dirty="0">
                <a:latin typeface="Calibri" pitchFamily="34" charset="0"/>
              </a:rPr>
              <a:t>Bajo el Régimen de su Ley Nro 445 que armoniza la cultura, tradiciones y costumbres de sus habitantes.</a:t>
            </a:r>
            <a:endParaRPr lang="x-none" sz="13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8CE9B2E-96E5-4255-BD1B-C282E809B0EA}"/>
              </a:ext>
            </a:extLst>
          </p:cNvPr>
          <p:cNvSpPr txBox="1"/>
          <p:nvPr/>
        </p:nvSpPr>
        <p:spPr>
          <a:xfrm>
            <a:off x="373324" y="4664834"/>
            <a:ext cx="7355160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NI" sz="1300" b="1" dirty="0">
                <a:latin typeface="Calibri" pitchFamily="34" charset="0"/>
              </a:rPr>
              <a:t>Garantizar la legalidad para propiedades donde funcionan instituciones del Estado</a:t>
            </a:r>
            <a:r>
              <a:rPr lang="es-NI" sz="13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s-NI" sz="1300" b="1" dirty="0">
                <a:latin typeface="Calibri" pitchFamily="34" charset="0"/>
              </a:rPr>
              <a:t> </a:t>
            </a:r>
            <a:r>
              <a:rPr lang="es-NI" sz="1300" dirty="0">
                <a:latin typeface="Calibri" pitchFamily="34" charset="0"/>
              </a:rPr>
              <a:t>Para evitar que estas fuesen despojadas: Escuelas, Hospitales, Centros de Salud, Estaciones Policiales y demás instituciones del Poder Ejecutivo.</a:t>
            </a:r>
            <a:endParaRPr lang="x-none" sz="13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0416E3A-0C55-4BD7-A7C3-D4F4371D1399}"/>
              </a:ext>
            </a:extLst>
          </p:cNvPr>
          <p:cNvSpPr/>
          <p:nvPr/>
        </p:nvSpPr>
        <p:spPr>
          <a:xfrm>
            <a:off x="4716016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>
                <a:latin typeface="Calibri" pitchFamily="34" charset="0"/>
              </a:rPr>
              <a:t>. </a:t>
            </a:r>
            <a:endParaRPr lang="x-non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1C203D8-3EF5-4349-93F9-1CB814F7BB74}"/>
              </a:ext>
            </a:extLst>
          </p:cNvPr>
          <p:cNvSpPr txBox="1"/>
          <p:nvPr/>
        </p:nvSpPr>
        <p:spPr>
          <a:xfrm>
            <a:off x="357085" y="5491740"/>
            <a:ext cx="735516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sz="1300" b="1" dirty="0">
                <a:latin typeface="Calibri" pitchFamily="34" charset="0"/>
              </a:rPr>
              <a:t>Asegurar la titulación a los beneficiarios de la reforma social Urbana y Rural: </a:t>
            </a:r>
            <a:r>
              <a:rPr lang="es-NI" sz="1300" dirty="0">
                <a:cs typeface="Courier New" panose="02070309020205020404" pitchFamily="49" charset="0"/>
              </a:rPr>
              <a:t>Con </a:t>
            </a:r>
            <a:r>
              <a:rPr lang="es-NI" sz="1300" dirty="0"/>
              <a:t>una verdadera equidad de genero .</a:t>
            </a:r>
            <a:endParaRPr lang="x-none" sz="1300" dirty="0"/>
          </a:p>
        </p:txBody>
      </p:sp>
    </p:spTree>
    <p:extLst>
      <p:ext uri="{BB962C8B-B14F-4D97-AF65-F5344CB8AC3E}">
        <p14:creationId xmlns:p14="http://schemas.microsoft.com/office/powerpoint/2010/main" val="27510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595" y="83453"/>
            <a:ext cx="3168352" cy="187527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s-NI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 las estructuras ordenadas; el GRUN ha emitido: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482983"/>
            <a:ext cx="4885880" cy="921221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es-NI" sz="3000" b="1" dirty="0">
                <a:solidFill>
                  <a:schemeClr val="tx1"/>
                </a:solidFill>
              </a:rPr>
              <a:t>434,653</a:t>
            </a:r>
            <a:r>
              <a:rPr lang="es-NI" sz="3000" dirty="0">
                <a:solidFill>
                  <a:schemeClr val="tx1"/>
                </a:solidFill>
              </a:rPr>
              <a:t> Títulos de Propiedad; restituyéndole su derecho a </a:t>
            </a:r>
            <a:r>
              <a:rPr lang="es-NI" sz="3000" b="1" dirty="0">
                <a:solidFill>
                  <a:schemeClr val="tx1"/>
                </a:solidFill>
              </a:rPr>
              <a:t>1.8</a:t>
            </a:r>
            <a:r>
              <a:rPr lang="es-NI" sz="3000" dirty="0">
                <a:solidFill>
                  <a:schemeClr val="tx1"/>
                </a:solidFill>
              </a:rPr>
              <a:t> millones de familias nicaragüenses.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25441540"/>
              </p:ext>
            </p:extLst>
          </p:nvPr>
        </p:nvGraphicFramePr>
        <p:xfrm>
          <a:off x="179512" y="1976649"/>
          <a:ext cx="316835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38108877"/>
              </p:ext>
            </p:extLst>
          </p:nvPr>
        </p:nvGraphicFramePr>
        <p:xfrm>
          <a:off x="172627" y="4293431"/>
          <a:ext cx="3168352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73984860"/>
              </p:ext>
            </p:extLst>
          </p:nvPr>
        </p:nvGraphicFramePr>
        <p:xfrm>
          <a:off x="3635896" y="2348880"/>
          <a:ext cx="28083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3 Diagrama">
            <a:extLst>
              <a:ext uri="{FF2B5EF4-FFF2-40B4-BE49-F238E27FC236}">
                <a16:creationId xmlns:a16="http://schemas.microsoft.com/office/drawing/2014/main" xmlns="" id="{3CE5C5D5-3CBA-4616-BDA4-53FFD7B2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94938"/>
              </p:ext>
            </p:extLst>
          </p:nvPr>
        </p:nvGraphicFramePr>
        <p:xfrm>
          <a:off x="2987824" y="1971649"/>
          <a:ext cx="316835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3 Diagrama">
            <a:extLst>
              <a:ext uri="{FF2B5EF4-FFF2-40B4-BE49-F238E27FC236}">
                <a16:creationId xmlns:a16="http://schemas.microsoft.com/office/drawing/2014/main" xmlns="" id="{35FCFDA6-1B0F-4820-A04A-335D4219E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684784"/>
              </p:ext>
            </p:extLst>
          </p:nvPr>
        </p:nvGraphicFramePr>
        <p:xfrm>
          <a:off x="3000656" y="4288829"/>
          <a:ext cx="3142687" cy="251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3 Diagrama">
            <a:extLst>
              <a:ext uri="{FF2B5EF4-FFF2-40B4-BE49-F238E27FC236}">
                <a16:creationId xmlns:a16="http://schemas.microsoft.com/office/drawing/2014/main" xmlns="" id="{F69C0C29-6031-49A3-9525-CCE2779CC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963323"/>
              </p:ext>
            </p:extLst>
          </p:nvPr>
        </p:nvGraphicFramePr>
        <p:xfrm>
          <a:off x="5914850" y="1959123"/>
          <a:ext cx="316835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611684BD-E2DE-422E-A565-396F24DEFF7B}"/>
              </a:ext>
            </a:extLst>
          </p:cNvPr>
          <p:cNvSpPr/>
          <p:nvPr/>
        </p:nvSpPr>
        <p:spPr>
          <a:xfrm>
            <a:off x="78843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xmlns="" id="{59B43767-1EBC-49FE-8D32-A22E3B64D120}"/>
              </a:ext>
            </a:extLst>
          </p:cNvPr>
          <p:cNvSpPr/>
          <p:nvPr/>
        </p:nvSpPr>
        <p:spPr>
          <a:xfrm>
            <a:off x="3340979" y="836712"/>
            <a:ext cx="582949" cy="50405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063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8F2064-0ADF-4A08-9BD4-82892C48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2656"/>
            <a:ext cx="7772400" cy="1470025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x-none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Titulación, en comparación con los 16 años de gobiernos neoliberales: 1990-2006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D61FA2-BACB-4D3D-8996-6CDC5B1E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D4B3-8116-475E-A4C5-6EA450056325}" type="datetime1">
              <a:rPr lang="es-NI" smtClean="0"/>
              <a:t>03/08/2020</a:t>
            </a:fld>
            <a:endParaRPr lang="es-NI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A8CF5BA-00E2-4CE6-9B67-6964AF215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046841"/>
              </p:ext>
            </p:extLst>
          </p:nvPr>
        </p:nvGraphicFramePr>
        <p:xfrm>
          <a:off x="827584" y="1916832"/>
          <a:ext cx="74020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46E52AC-9E3F-4ED0-9105-13F7789D351B}"/>
              </a:ext>
            </a:extLst>
          </p:cNvPr>
          <p:cNvSpPr txBox="1"/>
          <p:nvPr/>
        </p:nvSpPr>
        <p:spPr>
          <a:xfrm>
            <a:off x="7092280" y="24208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100" b="1" dirty="0"/>
              <a:t>434,653</a:t>
            </a:r>
            <a:endParaRPr lang="x-none" sz="1100" dirty="0"/>
          </a:p>
        </p:txBody>
      </p:sp>
    </p:spTree>
    <p:extLst>
      <p:ext uri="{BB962C8B-B14F-4D97-AF65-F5344CB8AC3E}">
        <p14:creationId xmlns:p14="http://schemas.microsoft.com/office/powerpoint/2010/main" val="214457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99E2-E477-4697-B795-ADC5B295E823}" type="slidenum">
              <a:rPr lang="es-NI" smtClean="0"/>
              <a:t>9</a:t>
            </a:fld>
            <a:endParaRPr lang="es-NI"/>
          </a:p>
        </p:txBody>
      </p:sp>
      <p:sp>
        <p:nvSpPr>
          <p:cNvPr id="9" name="8 CuadroTexto"/>
          <p:cNvSpPr txBox="1"/>
          <p:nvPr/>
        </p:nvSpPr>
        <p:spPr>
          <a:xfrm>
            <a:off x="6948264" y="1772816"/>
            <a:ext cx="187220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NI" sz="1400" b="1" dirty="0"/>
              <a:t>Reclamantes recibidos</a:t>
            </a: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84212"/>
              </p:ext>
            </p:extLst>
          </p:nvPr>
        </p:nvGraphicFramePr>
        <p:xfrm>
          <a:off x="229120" y="1412776"/>
          <a:ext cx="67191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1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87222" b="1752"/>
          <a:stretch/>
        </p:blipFill>
        <p:spPr bwMode="auto">
          <a:xfrm>
            <a:off x="737856" y="5649058"/>
            <a:ext cx="4603703" cy="59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56332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/>
              <a:t>91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29266" y="5803350"/>
            <a:ext cx="53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200" b="1" dirty="0"/>
              <a:t>2014</a:t>
            </a:r>
            <a:r>
              <a:rPr lang="es-NI" b="1" dirty="0"/>
              <a:t> </a:t>
            </a:r>
          </a:p>
        </p:txBody>
      </p:sp>
      <p:pic>
        <p:nvPicPr>
          <p:cNvPr id="17" name="1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81250" r="50563" b="13039"/>
          <a:stretch/>
        </p:blipFill>
        <p:spPr bwMode="auto">
          <a:xfrm>
            <a:off x="871319" y="5675711"/>
            <a:ext cx="964377" cy="307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086486" y="1165599"/>
            <a:ext cx="6782752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NI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 que recibimos lo fuimos resolviendo</a:t>
            </a:r>
          </a:p>
        </p:txBody>
      </p:sp>
      <p:pic>
        <p:nvPicPr>
          <p:cNvPr id="10" name="Picture 2" descr="http://www.virtualsports.net/wp-content/uploads/2014/10/wavierbutton2.png">
            <a:hlinkClick r:id="rId4"/>
            <a:extLst>
              <a:ext uri="{FF2B5EF4-FFF2-40B4-BE49-F238E27FC236}">
                <a16:creationId xmlns:a16="http://schemas.microsoft.com/office/drawing/2014/main" xmlns="" id="{8AA1ED4C-2A31-4007-A33D-CB5B83D7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" y="326928"/>
            <a:ext cx="2955028" cy="716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3023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1074</Words>
  <Application>Microsoft Office PowerPoint</Application>
  <PresentationFormat>Presentación en pantalla (4:3)</PresentationFormat>
  <Paragraphs>168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Gobierno de Reconciliación y Unidad Nacional</vt:lpstr>
      <vt:lpstr>Presentación de PowerPoint</vt:lpstr>
      <vt:lpstr>Para entender los esfuerzos del GRUN desde el 2007, es imperante conocer lo que recibimos de Gobiernos anteriores</vt:lpstr>
      <vt:lpstr>Presentación de PowerPoint</vt:lpstr>
      <vt:lpstr>Presentación de PowerPoint</vt:lpstr>
      <vt:lpstr>E iniciamos a trabajar para:</vt:lpstr>
      <vt:lpstr>Con las estructuras ordenadas; el GRUN ha emitido:</vt:lpstr>
      <vt:lpstr>La Titulación, en comparación con los 16 años de gobiernos neoliberales: 1990-2006</vt:lpstr>
      <vt:lpstr>Presentación de PowerPoint</vt:lpstr>
      <vt:lpstr>Presentación de PowerPoint</vt:lpstr>
      <vt:lpstr> Por primera vez, el GRUN restituyó los derechos ancestrales de los Pueblos y Comunidades indígenas y étnicas de la Costa Caribe, Ríos Bocay, Coco, Indio y Maíz, legalizándole sus tierras. </vt:lpstr>
      <vt:lpstr>En la zona Especial del Alto Wanki y Bocay, se tendrá listo a finales del 2020, los últimos 2 títulos paras las Comunidades Originarias de esa zona:</vt:lpstr>
      <vt:lpstr>                       Nuevos departamentos en proceso de de establecimiento del Catastro en los municipios de Rio Blanco y Rancho Grande de Matagalpa y Juigalpa del Departamento de Chontales. Previsto para los próximos años el establecimiento del Catastro en el restante de los Departamentos de Boaco, Chontales y Rio San Juan.   Catastro en municipios con Pueblos Indígenas. Como parte del establecimiento del catastro, se ha brindado una atención especial y diferenciada a los municipios de Mosonte, Telpaneca, Las Sabanas y San José de Cusmapa donde existen pueblos indígenas, concluyendo el catastro de manera satisfactoria y con alta participación de la población indígena. De igual manera, se avanza en el catastro del pueblo indígena de Jinotega y del municipio de Santa María de Pantasma. Este esfuerzo del GRUN incluye la instalación de un Sistema Catastral para Pueblos Indígenas.    </vt:lpstr>
      <vt:lpstr>   Este proceso masivo de ordenamiento y titulación de propiedades ha contribuido a la sostenibilidad económica, la gobernabilidad y la armonía social; principalmente en el campo.  Se ha fortalecido además el marco legal, institucional y técnico para la administración de los derechos de propiedad, que permite brindar un servicio de mayor calidad a la población, beneficiando en igualdad de condiciones a hombres y mujeres, tanto en los sectores urbanos como rurales.       MUCHAS GRACIAS   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Gobierno de Unidad y Reconciliacion Naciona</dc:title>
  <dc:creator>user</dc:creator>
  <cp:lastModifiedBy>Martha</cp:lastModifiedBy>
  <cp:revision>83</cp:revision>
  <cp:lastPrinted>2012-05-09T17:05:38Z</cp:lastPrinted>
  <dcterms:created xsi:type="dcterms:W3CDTF">2012-05-08T17:24:37Z</dcterms:created>
  <dcterms:modified xsi:type="dcterms:W3CDTF">2020-08-03T16:07:18Z</dcterms:modified>
</cp:coreProperties>
</file>